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38" r:id="rId3"/>
    <p:sldId id="431" r:id="rId4"/>
    <p:sldId id="432" r:id="rId5"/>
    <p:sldId id="434" r:id="rId6"/>
    <p:sldId id="435" r:id="rId7"/>
    <p:sldId id="437" r:id="rId8"/>
    <p:sldId id="415" r:id="rId9"/>
    <p:sldId id="417" r:id="rId10"/>
    <p:sldId id="419" r:id="rId11"/>
    <p:sldId id="418" r:id="rId12"/>
    <p:sldId id="439" r:id="rId13"/>
    <p:sldId id="440" r:id="rId14"/>
    <p:sldId id="441" r:id="rId15"/>
    <p:sldId id="413" r:id="rId16"/>
    <p:sldId id="442" r:id="rId17"/>
    <p:sldId id="414" r:id="rId18"/>
    <p:sldId id="443" r:id="rId19"/>
    <p:sldId id="444" r:id="rId20"/>
    <p:sldId id="420" r:id="rId21"/>
    <p:sldId id="421" r:id="rId22"/>
    <p:sldId id="422" r:id="rId23"/>
    <p:sldId id="430" r:id="rId24"/>
    <p:sldId id="428" r:id="rId25"/>
    <p:sldId id="42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2144"/>
  </p:normalViewPr>
  <p:slideViewPr>
    <p:cSldViewPr snapToGrid="0" snapToObjects="1">
      <p:cViewPr>
        <p:scale>
          <a:sx n="111" d="100"/>
          <a:sy n="111" d="100"/>
        </p:scale>
        <p:origin x="1192" y="352"/>
      </p:cViewPr>
      <p:guideLst/>
    </p:cSldViewPr>
  </p:slideViewPr>
  <p:outlineViewPr>
    <p:cViewPr>
      <p:scale>
        <a:sx n="33" d="100"/>
        <a:sy n="33" d="100"/>
      </p:scale>
      <p:origin x="0" y="-53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E6205-A6B2-B246-B85B-F0B14370196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ED59B-BBA9-6445-B8C7-F68E418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5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2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7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2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8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8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01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322BD-5F3D-1B4F-998A-322FDFD135B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86C67-16D2-5540-886C-46CF2F2B2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0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png"/><Relationship Id="rId7" Type="http://schemas.openxmlformats.org/officeDocument/2006/relationships/image" Target="../media/image25.jpg"/><Relationship Id="rId8" Type="http://schemas.openxmlformats.org/officeDocument/2006/relationships/image" Target="../media/image26.JPG"/><Relationship Id="rId9" Type="http://schemas.openxmlformats.org/officeDocument/2006/relationships/image" Target="../media/image27.jpeg"/><Relationship Id="rId10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tiff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uide/hardware/pins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Robotics and </a:t>
            </a:r>
            <a:r>
              <a:rPr lang="en-US" b="1" dirty="0" err="1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IoT</a:t>
            </a:r>
            <a: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 Club</a:t>
            </a:r>
            <a:b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</a:br>
            <a: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  <a:t>Secondary Years</a:t>
            </a:r>
            <a:br>
              <a:rPr lang="en-US" b="1" dirty="0" smtClean="0">
                <a:solidFill>
                  <a:srgbClr val="C00000"/>
                </a:solidFill>
                <a:ea typeface="Rockwell Extra Bold" charset="0"/>
                <a:cs typeface="Rockwell Extra Bold" charset="0"/>
              </a:rPr>
            </a:br>
            <a:r>
              <a:rPr lang="en-US" b="1" dirty="0" smtClean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Level 2 </a:t>
            </a:r>
            <a:r>
              <a:rPr lang="en-US" b="1" dirty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-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a typeface="Rockwell Extra Bold" charset="0"/>
                <a:cs typeface="Rockwell Extra Bold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ea typeface="Rockwell Extra Bold" charset="0"/>
                <a:cs typeface="Rockwell Extra Bold" charset="0"/>
              </a:rPr>
              <a:t>Week 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b="1" dirty="0" err="1" smtClean="0"/>
              <a:t>Roohi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Banu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572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2" y="923064"/>
            <a:ext cx="3897573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Challenge</a:t>
            </a:r>
            <a:r>
              <a:rPr lang="en-US" b="1" smtClean="0"/>
              <a:t>: </a:t>
            </a:r>
            <a:br>
              <a:rPr lang="en-US" b="1" smtClean="0"/>
            </a:br>
            <a:r>
              <a:rPr lang="en-US" b="1" smtClean="0"/>
              <a:t>Rock, </a:t>
            </a:r>
            <a:br>
              <a:rPr lang="en-US" b="1" smtClean="0"/>
            </a:br>
            <a:r>
              <a:rPr lang="en-US" b="1" smtClean="0"/>
              <a:t>Paper, </a:t>
            </a:r>
            <a:br>
              <a:rPr lang="en-US" b="1" smtClean="0"/>
            </a:br>
            <a:r>
              <a:rPr lang="en-US" b="1" smtClean="0"/>
              <a:t>Scissors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89" y="178450"/>
            <a:ext cx="7477071" cy="6679550"/>
          </a:xfrm>
        </p:spPr>
      </p:pic>
    </p:spTree>
    <p:extLst>
      <p:ext uri="{BB962C8B-B14F-4D97-AF65-F5344CB8AC3E}">
        <p14:creationId xmlns:p14="http://schemas.microsoft.com/office/powerpoint/2010/main" val="131245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76" y="313178"/>
            <a:ext cx="10515600" cy="1325563"/>
          </a:xfrm>
        </p:spPr>
        <p:txBody>
          <a:bodyPr/>
          <a:lstStyle/>
          <a:p>
            <a:r>
              <a:rPr lang="en-US" b="1" dirty="0" smtClean="0"/>
              <a:t>Traffic Lights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18" y="-1"/>
            <a:ext cx="4051763" cy="669802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53" y="2178857"/>
            <a:ext cx="2524125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6989" y="1809525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Longer Pause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08135" y="3259088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Shorter Pause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16472" y="5036357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Longer Pause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2809" y="3325434"/>
            <a:ext cx="148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Shorter Pause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2563906" y="1703294"/>
            <a:ext cx="1703294" cy="502024"/>
          </a:xfrm>
          <a:custGeom>
            <a:avLst/>
            <a:gdLst>
              <a:gd name="connsiteX0" fmla="*/ 1667435 w 1703294"/>
              <a:gd name="connsiteY0" fmla="*/ 170330 h 502024"/>
              <a:gd name="connsiteX1" fmla="*/ 1586753 w 1703294"/>
              <a:gd name="connsiteY1" fmla="*/ 143435 h 502024"/>
              <a:gd name="connsiteX2" fmla="*/ 1532965 w 1703294"/>
              <a:gd name="connsiteY2" fmla="*/ 125506 h 502024"/>
              <a:gd name="connsiteX3" fmla="*/ 1425388 w 1703294"/>
              <a:gd name="connsiteY3" fmla="*/ 89647 h 502024"/>
              <a:gd name="connsiteX4" fmla="*/ 1371600 w 1703294"/>
              <a:gd name="connsiteY4" fmla="*/ 71718 h 502024"/>
              <a:gd name="connsiteX5" fmla="*/ 1335741 w 1703294"/>
              <a:gd name="connsiteY5" fmla="*/ 62753 h 502024"/>
              <a:gd name="connsiteX6" fmla="*/ 1192306 w 1703294"/>
              <a:gd name="connsiteY6" fmla="*/ 44824 h 502024"/>
              <a:gd name="connsiteX7" fmla="*/ 1048870 w 1703294"/>
              <a:gd name="connsiteY7" fmla="*/ 26894 h 502024"/>
              <a:gd name="connsiteX8" fmla="*/ 914400 w 1703294"/>
              <a:gd name="connsiteY8" fmla="*/ 17930 h 502024"/>
              <a:gd name="connsiteX9" fmla="*/ 833718 w 1703294"/>
              <a:gd name="connsiteY9" fmla="*/ 8965 h 502024"/>
              <a:gd name="connsiteX10" fmla="*/ 672353 w 1703294"/>
              <a:gd name="connsiteY10" fmla="*/ 0 h 502024"/>
              <a:gd name="connsiteX11" fmla="*/ 331694 w 1703294"/>
              <a:gd name="connsiteY11" fmla="*/ 8965 h 502024"/>
              <a:gd name="connsiteX12" fmla="*/ 268941 w 1703294"/>
              <a:gd name="connsiteY12" fmla="*/ 26894 h 502024"/>
              <a:gd name="connsiteX13" fmla="*/ 170329 w 1703294"/>
              <a:gd name="connsiteY13" fmla="*/ 80682 h 502024"/>
              <a:gd name="connsiteX14" fmla="*/ 134470 w 1703294"/>
              <a:gd name="connsiteY14" fmla="*/ 98612 h 502024"/>
              <a:gd name="connsiteX15" fmla="*/ 80682 w 1703294"/>
              <a:gd name="connsiteY15" fmla="*/ 125506 h 502024"/>
              <a:gd name="connsiteX16" fmla="*/ 35859 w 1703294"/>
              <a:gd name="connsiteY16" fmla="*/ 161365 h 502024"/>
              <a:gd name="connsiteX17" fmla="*/ 0 w 1703294"/>
              <a:gd name="connsiteY17" fmla="*/ 206188 h 502024"/>
              <a:gd name="connsiteX18" fmla="*/ 8965 w 1703294"/>
              <a:gd name="connsiteY18" fmla="*/ 313765 h 502024"/>
              <a:gd name="connsiteX19" fmla="*/ 44823 w 1703294"/>
              <a:gd name="connsiteY19" fmla="*/ 376518 h 502024"/>
              <a:gd name="connsiteX20" fmla="*/ 53788 w 1703294"/>
              <a:gd name="connsiteY20" fmla="*/ 403412 h 502024"/>
              <a:gd name="connsiteX21" fmla="*/ 107576 w 1703294"/>
              <a:gd name="connsiteY21" fmla="*/ 430306 h 502024"/>
              <a:gd name="connsiteX22" fmla="*/ 161365 w 1703294"/>
              <a:gd name="connsiteY22" fmla="*/ 448235 h 502024"/>
              <a:gd name="connsiteX23" fmla="*/ 188259 w 1703294"/>
              <a:gd name="connsiteY23" fmla="*/ 457200 h 502024"/>
              <a:gd name="connsiteX24" fmla="*/ 242047 w 1703294"/>
              <a:gd name="connsiteY24" fmla="*/ 466165 h 502024"/>
              <a:gd name="connsiteX25" fmla="*/ 286870 w 1703294"/>
              <a:gd name="connsiteY25" fmla="*/ 475130 h 502024"/>
              <a:gd name="connsiteX26" fmla="*/ 394447 w 1703294"/>
              <a:gd name="connsiteY26" fmla="*/ 484094 h 502024"/>
              <a:gd name="connsiteX27" fmla="*/ 528918 w 1703294"/>
              <a:gd name="connsiteY27" fmla="*/ 502024 h 502024"/>
              <a:gd name="connsiteX28" fmla="*/ 833718 w 1703294"/>
              <a:gd name="connsiteY28" fmla="*/ 493059 h 502024"/>
              <a:gd name="connsiteX29" fmla="*/ 923365 w 1703294"/>
              <a:gd name="connsiteY29" fmla="*/ 475130 h 502024"/>
              <a:gd name="connsiteX30" fmla="*/ 968188 w 1703294"/>
              <a:gd name="connsiteY30" fmla="*/ 466165 h 502024"/>
              <a:gd name="connsiteX31" fmla="*/ 1264023 w 1703294"/>
              <a:gd name="connsiteY31" fmla="*/ 448235 h 502024"/>
              <a:gd name="connsiteX32" fmla="*/ 1461247 w 1703294"/>
              <a:gd name="connsiteY32" fmla="*/ 439271 h 502024"/>
              <a:gd name="connsiteX33" fmla="*/ 1515035 w 1703294"/>
              <a:gd name="connsiteY33" fmla="*/ 430306 h 502024"/>
              <a:gd name="connsiteX34" fmla="*/ 1577788 w 1703294"/>
              <a:gd name="connsiteY34" fmla="*/ 412377 h 502024"/>
              <a:gd name="connsiteX35" fmla="*/ 1640541 w 1703294"/>
              <a:gd name="connsiteY35" fmla="*/ 394447 h 502024"/>
              <a:gd name="connsiteX36" fmla="*/ 1667435 w 1703294"/>
              <a:gd name="connsiteY36" fmla="*/ 376518 h 502024"/>
              <a:gd name="connsiteX37" fmla="*/ 1703294 w 1703294"/>
              <a:gd name="connsiteY37" fmla="*/ 331694 h 502024"/>
              <a:gd name="connsiteX38" fmla="*/ 1685365 w 1703294"/>
              <a:gd name="connsiteY38" fmla="*/ 233082 h 502024"/>
              <a:gd name="connsiteX39" fmla="*/ 1667435 w 1703294"/>
              <a:gd name="connsiteY39" fmla="*/ 215153 h 502024"/>
              <a:gd name="connsiteX40" fmla="*/ 1667435 w 1703294"/>
              <a:gd name="connsiteY40" fmla="*/ 170330 h 5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03294" h="502024">
                <a:moveTo>
                  <a:pt x="1667435" y="170330"/>
                </a:moveTo>
                <a:cubicBezTo>
                  <a:pt x="1653988" y="158377"/>
                  <a:pt x="1660988" y="173129"/>
                  <a:pt x="1586753" y="143435"/>
                </a:cubicBezTo>
                <a:cubicBezTo>
                  <a:pt x="1569206" y="136416"/>
                  <a:pt x="1550894" y="131482"/>
                  <a:pt x="1532965" y="125506"/>
                </a:cubicBezTo>
                <a:lnTo>
                  <a:pt x="1425388" y="89647"/>
                </a:lnTo>
                <a:lnTo>
                  <a:pt x="1371600" y="71718"/>
                </a:lnTo>
                <a:cubicBezTo>
                  <a:pt x="1359647" y="68730"/>
                  <a:pt x="1347926" y="64581"/>
                  <a:pt x="1335741" y="62753"/>
                </a:cubicBezTo>
                <a:cubicBezTo>
                  <a:pt x="1288090" y="55605"/>
                  <a:pt x="1240005" y="51638"/>
                  <a:pt x="1192306" y="44824"/>
                </a:cubicBezTo>
                <a:cubicBezTo>
                  <a:pt x="1139821" y="37326"/>
                  <a:pt x="1103099" y="31413"/>
                  <a:pt x="1048870" y="26894"/>
                </a:cubicBezTo>
                <a:cubicBezTo>
                  <a:pt x="1004102" y="23163"/>
                  <a:pt x="959168" y="21661"/>
                  <a:pt x="914400" y="17930"/>
                </a:cubicBezTo>
                <a:cubicBezTo>
                  <a:pt x="887434" y="15683"/>
                  <a:pt x="860704" y="10964"/>
                  <a:pt x="833718" y="8965"/>
                </a:cubicBezTo>
                <a:cubicBezTo>
                  <a:pt x="779994" y="4985"/>
                  <a:pt x="726141" y="2988"/>
                  <a:pt x="672353" y="0"/>
                </a:cubicBezTo>
                <a:cubicBezTo>
                  <a:pt x="558800" y="2988"/>
                  <a:pt x="445158" y="3562"/>
                  <a:pt x="331694" y="8965"/>
                </a:cubicBezTo>
                <a:cubicBezTo>
                  <a:pt x="324050" y="9329"/>
                  <a:pt x="278854" y="22388"/>
                  <a:pt x="268941" y="26894"/>
                </a:cubicBezTo>
                <a:cubicBezTo>
                  <a:pt x="119935" y="94623"/>
                  <a:pt x="246733" y="37023"/>
                  <a:pt x="170329" y="80682"/>
                </a:cubicBezTo>
                <a:cubicBezTo>
                  <a:pt x="158726" y="87312"/>
                  <a:pt x="146073" y="91982"/>
                  <a:pt x="134470" y="98612"/>
                </a:cubicBezTo>
                <a:cubicBezTo>
                  <a:pt x="85812" y="126417"/>
                  <a:pt x="129989" y="109070"/>
                  <a:pt x="80682" y="125506"/>
                </a:cubicBezTo>
                <a:cubicBezTo>
                  <a:pt x="44974" y="179068"/>
                  <a:pt x="83970" y="132499"/>
                  <a:pt x="35859" y="161365"/>
                </a:cubicBezTo>
                <a:cubicBezTo>
                  <a:pt x="21663" y="169882"/>
                  <a:pt x="8145" y="193970"/>
                  <a:pt x="0" y="206188"/>
                </a:cubicBezTo>
                <a:cubicBezTo>
                  <a:pt x="2988" y="242047"/>
                  <a:pt x="2334" y="278398"/>
                  <a:pt x="8965" y="313765"/>
                </a:cubicBezTo>
                <a:cubicBezTo>
                  <a:pt x="13680" y="338912"/>
                  <a:pt x="34019" y="354910"/>
                  <a:pt x="44823" y="376518"/>
                </a:cubicBezTo>
                <a:cubicBezTo>
                  <a:pt x="49049" y="384970"/>
                  <a:pt x="48926" y="395309"/>
                  <a:pt x="53788" y="403412"/>
                </a:cubicBezTo>
                <a:cubicBezTo>
                  <a:pt x="68539" y="427996"/>
                  <a:pt x="80852" y="422289"/>
                  <a:pt x="107576" y="430306"/>
                </a:cubicBezTo>
                <a:cubicBezTo>
                  <a:pt x="125678" y="435737"/>
                  <a:pt x="143435" y="442259"/>
                  <a:pt x="161365" y="448235"/>
                </a:cubicBezTo>
                <a:cubicBezTo>
                  <a:pt x="170330" y="451223"/>
                  <a:pt x="178938" y="455646"/>
                  <a:pt x="188259" y="457200"/>
                </a:cubicBezTo>
                <a:lnTo>
                  <a:pt x="242047" y="466165"/>
                </a:lnTo>
                <a:cubicBezTo>
                  <a:pt x="257038" y="468891"/>
                  <a:pt x="271737" y="473350"/>
                  <a:pt x="286870" y="475130"/>
                </a:cubicBezTo>
                <a:cubicBezTo>
                  <a:pt x="322607" y="479334"/>
                  <a:pt x="358588" y="481106"/>
                  <a:pt x="394447" y="484094"/>
                </a:cubicBezTo>
                <a:cubicBezTo>
                  <a:pt x="430706" y="490137"/>
                  <a:pt x="496001" y="502024"/>
                  <a:pt x="528918" y="502024"/>
                </a:cubicBezTo>
                <a:cubicBezTo>
                  <a:pt x="630562" y="502024"/>
                  <a:pt x="732118" y="496047"/>
                  <a:pt x="833718" y="493059"/>
                </a:cubicBezTo>
                <a:lnTo>
                  <a:pt x="923365" y="475130"/>
                </a:lnTo>
                <a:cubicBezTo>
                  <a:pt x="938306" y="472142"/>
                  <a:pt x="952985" y="467179"/>
                  <a:pt x="968188" y="466165"/>
                </a:cubicBezTo>
                <a:lnTo>
                  <a:pt x="1264023" y="448235"/>
                </a:lnTo>
                <a:lnTo>
                  <a:pt x="1461247" y="439271"/>
                </a:lnTo>
                <a:cubicBezTo>
                  <a:pt x="1479176" y="436283"/>
                  <a:pt x="1497211" y="433871"/>
                  <a:pt x="1515035" y="430306"/>
                </a:cubicBezTo>
                <a:cubicBezTo>
                  <a:pt x="1561734" y="420966"/>
                  <a:pt x="1537923" y="423767"/>
                  <a:pt x="1577788" y="412377"/>
                </a:cubicBezTo>
                <a:cubicBezTo>
                  <a:pt x="1591193" y="408547"/>
                  <a:pt x="1626211" y="401612"/>
                  <a:pt x="1640541" y="394447"/>
                </a:cubicBezTo>
                <a:cubicBezTo>
                  <a:pt x="1650178" y="389629"/>
                  <a:pt x="1659022" y="383249"/>
                  <a:pt x="1667435" y="376518"/>
                </a:cubicBezTo>
                <a:cubicBezTo>
                  <a:pt x="1685684" y="361919"/>
                  <a:pt x="1689981" y="351664"/>
                  <a:pt x="1703294" y="331694"/>
                </a:cubicBezTo>
                <a:cubicBezTo>
                  <a:pt x="1702059" y="321816"/>
                  <a:pt x="1698455" y="254899"/>
                  <a:pt x="1685365" y="233082"/>
                </a:cubicBezTo>
                <a:cubicBezTo>
                  <a:pt x="1681017" y="225834"/>
                  <a:pt x="1672715" y="221753"/>
                  <a:pt x="1667435" y="215153"/>
                </a:cubicBezTo>
                <a:cubicBezTo>
                  <a:pt x="1641941" y="183286"/>
                  <a:pt x="1680882" y="182283"/>
                  <a:pt x="1667435" y="17033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16472" y="4983002"/>
            <a:ext cx="1703294" cy="502024"/>
          </a:xfrm>
          <a:custGeom>
            <a:avLst/>
            <a:gdLst>
              <a:gd name="connsiteX0" fmla="*/ 1667435 w 1703294"/>
              <a:gd name="connsiteY0" fmla="*/ 170330 h 502024"/>
              <a:gd name="connsiteX1" fmla="*/ 1586753 w 1703294"/>
              <a:gd name="connsiteY1" fmla="*/ 143435 h 502024"/>
              <a:gd name="connsiteX2" fmla="*/ 1532965 w 1703294"/>
              <a:gd name="connsiteY2" fmla="*/ 125506 h 502024"/>
              <a:gd name="connsiteX3" fmla="*/ 1425388 w 1703294"/>
              <a:gd name="connsiteY3" fmla="*/ 89647 h 502024"/>
              <a:gd name="connsiteX4" fmla="*/ 1371600 w 1703294"/>
              <a:gd name="connsiteY4" fmla="*/ 71718 h 502024"/>
              <a:gd name="connsiteX5" fmla="*/ 1335741 w 1703294"/>
              <a:gd name="connsiteY5" fmla="*/ 62753 h 502024"/>
              <a:gd name="connsiteX6" fmla="*/ 1192306 w 1703294"/>
              <a:gd name="connsiteY6" fmla="*/ 44824 h 502024"/>
              <a:gd name="connsiteX7" fmla="*/ 1048870 w 1703294"/>
              <a:gd name="connsiteY7" fmla="*/ 26894 h 502024"/>
              <a:gd name="connsiteX8" fmla="*/ 914400 w 1703294"/>
              <a:gd name="connsiteY8" fmla="*/ 17930 h 502024"/>
              <a:gd name="connsiteX9" fmla="*/ 833718 w 1703294"/>
              <a:gd name="connsiteY9" fmla="*/ 8965 h 502024"/>
              <a:gd name="connsiteX10" fmla="*/ 672353 w 1703294"/>
              <a:gd name="connsiteY10" fmla="*/ 0 h 502024"/>
              <a:gd name="connsiteX11" fmla="*/ 331694 w 1703294"/>
              <a:gd name="connsiteY11" fmla="*/ 8965 h 502024"/>
              <a:gd name="connsiteX12" fmla="*/ 268941 w 1703294"/>
              <a:gd name="connsiteY12" fmla="*/ 26894 h 502024"/>
              <a:gd name="connsiteX13" fmla="*/ 170329 w 1703294"/>
              <a:gd name="connsiteY13" fmla="*/ 80682 h 502024"/>
              <a:gd name="connsiteX14" fmla="*/ 134470 w 1703294"/>
              <a:gd name="connsiteY14" fmla="*/ 98612 h 502024"/>
              <a:gd name="connsiteX15" fmla="*/ 80682 w 1703294"/>
              <a:gd name="connsiteY15" fmla="*/ 125506 h 502024"/>
              <a:gd name="connsiteX16" fmla="*/ 35859 w 1703294"/>
              <a:gd name="connsiteY16" fmla="*/ 161365 h 502024"/>
              <a:gd name="connsiteX17" fmla="*/ 0 w 1703294"/>
              <a:gd name="connsiteY17" fmla="*/ 206188 h 502024"/>
              <a:gd name="connsiteX18" fmla="*/ 8965 w 1703294"/>
              <a:gd name="connsiteY18" fmla="*/ 313765 h 502024"/>
              <a:gd name="connsiteX19" fmla="*/ 44823 w 1703294"/>
              <a:gd name="connsiteY19" fmla="*/ 376518 h 502024"/>
              <a:gd name="connsiteX20" fmla="*/ 53788 w 1703294"/>
              <a:gd name="connsiteY20" fmla="*/ 403412 h 502024"/>
              <a:gd name="connsiteX21" fmla="*/ 107576 w 1703294"/>
              <a:gd name="connsiteY21" fmla="*/ 430306 h 502024"/>
              <a:gd name="connsiteX22" fmla="*/ 161365 w 1703294"/>
              <a:gd name="connsiteY22" fmla="*/ 448235 h 502024"/>
              <a:gd name="connsiteX23" fmla="*/ 188259 w 1703294"/>
              <a:gd name="connsiteY23" fmla="*/ 457200 h 502024"/>
              <a:gd name="connsiteX24" fmla="*/ 242047 w 1703294"/>
              <a:gd name="connsiteY24" fmla="*/ 466165 h 502024"/>
              <a:gd name="connsiteX25" fmla="*/ 286870 w 1703294"/>
              <a:gd name="connsiteY25" fmla="*/ 475130 h 502024"/>
              <a:gd name="connsiteX26" fmla="*/ 394447 w 1703294"/>
              <a:gd name="connsiteY26" fmla="*/ 484094 h 502024"/>
              <a:gd name="connsiteX27" fmla="*/ 528918 w 1703294"/>
              <a:gd name="connsiteY27" fmla="*/ 502024 h 502024"/>
              <a:gd name="connsiteX28" fmla="*/ 833718 w 1703294"/>
              <a:gd name="connsiteY28" fmla="*/ 493059 h 502024"/>
              <a:gd name="connsiteX29" fmla="*/ 923365 w 1703294"/>
              <a:gd name="connsiteY29" fmla="*/ 475130 h 502024"/>
              <a:gd name="connsiteX30" fmla="*/ 968188 w 1703294"/>
              <a:gd name="connsiteY30" fmla="*/ 466165 h 502024"/>
              <a:gd name="connsiteX31" fmla="*/ 1264023 w 1703294"/>
              <a:gd name="connsiteY31" fmla="*/ 448235 h 502024"/>
              <a:gd name="connsiteX32" fmla="*/ 1461247 w 1703294"/>
              <a:gd name="connsiteY32" fmla="*/ 439271 h 502024"/>
              <a:gd name="connsiteX33" fmla="*/ 1515035 w 1703294"/>
              <a:gd name="connsiteY33" fmla="*/ 430306 h 502024"/>
              <a:gd name="connsiteX34" fmla="*/ 1577788 w 1703294"/>
              <a:gd name="connsiteY34" fmla="*/ 412377 h 502024"/>
              <a:gd name="connsiteX35" fmla="*/ 1640541 w 1703294"/>
              <a:gd name="connsiteY35" fmla="*/ 394447 h 502024"/>
              <a:gd name="connsiteX36" fmla="*/ 1667435 w 1703294"/>
              <a:gd name="connsiteY36" fmla="*/ 376518 h 502024"/>
              <a:gd name="connsiteX37" fmla="*/ 1703294 w 1703294"/>
              <a:gd name="connsiteY37" fmla="*/ 331694 h 502024"/>
              <a:gd name="connsiteX38" fmla="*/ 1685365 w 1703294"/>
              <a:gd name="connsiteY38" fmla="*/ 233082 h 502024"/>
              <a:gd name="connsiteX39" fmla="*/ 1667435 w 1703294"/>
              <a:gd name="connsiteY39" fmla="*/ 215153 h 502024"/>
              <a:gd name="connsiteX40" fmla="*/ 1667435 w 1703294"/>
              <a:gd name="connsiteY40" fmla="*/ 170330 h 5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03294" h="502024">
                <a:moveTo>
                  <a:pt x="1667435" y="170330"/>
                </a:moveTo>
                <a:cubicBezTo>
                  <a:pt x="1653988" y="158377"/>
                  <a:pt x="1660988" y="173129"/>
                  <a:pt x="1586753" y="143435"/>
                </a:cubicBezTo>
                <a:cubicBezTo>
                  <a:pt x="1569206" y="136416"/>
                  <a:pt x="1550894" y="131482"/>
                  <a:pt x="1532965" y="125506"/>
                </a:cubicBezTo>
                <a:lnTo>
                  <a:pt x="1425388" y="89647"/>
                </a:lnTo>
                <a:lnTo>
                  <a:pt x="1371600" y="71718"/>
                </a:lnTo>
                <a:cubicBezTo>
                  <a:pt x="1359647" y="68730"/>
                  <a:pt x="1347926" y="64581"/>
                  <a:pt x="1335741" y="62753"/>
                </a:cubicBezTo>
                <a:cubicBezTo>
                  <a:pt x="1288090" y="55605"/>
                  <a:pt x="1240005" y="51638"/>
                  <a:pt x="1192306" y="44824"/>
                </a:cubicBezTo>
                <a:cubicBezTo>
                  <a:pt x="1139821" y="37326"/>
                  <a:pt x="1103099" y="31413"/>
                  <a:pt x="1048870" y="26894"/>
                </a:cubicBezTo>
                <a:cubicBezTo>
                  <a:pt x="1004102" y="23163"/>
                  <a:pt x="959168" y="21661"/>
                  <a:pt x="914400" y="17930"/>
                </a:cubicBezTo>
                <a:cubicBezTo>
                  <a:pt x="887434" y="15683"/>
                  <a:pt x="860704" y="10964"/>
                  <a:pt x="833718" y="8965"/>
                </a:cubicBezTo>
                <a:cubicBezTo>
                  <a:pt x="779994" y="4985"/>
                  <a:pt x="726141" y="2988"/>
                  <a:pt x="672353" y="0"/>
                </a:cubicBezTo>
                <a:cubicBezTo>
                  <a:pt x="558800" y="2988"/>
                  <a:pt x="445158" y="3562"/>
                  <a:pt x="331694" y="8965"/>
                </a:cubicBezTo>
                <a:cubicBezTo>
                  <a:pt x="324050" y="9329"/>
                  <a:pt x="278854" y="22388"/>
                  <a:pt x="268941" y="26894"/>
                </a:cubicBezTo>
                <a:cubicBezTo>
                  <a:pt x="119935" y="94623"/>
                  <a:pt x="246733" y="37023"/>
                  <a:pt x="170329" y="80682"/>
                </a:cubicBezTo>
                <a:cubicBezTo>
                  <a:pt x="158726" y="87312"/>
                  <a:pt x="146073" y="91982"/>
                  <a:pt x="134470" y="98612"/>
                </a:cubicBezTo>
                <a:cubicBezTo>
                  <a:pt x="85812" y="126417"/>
                  <a:pt x="129989" y="109070"/>
                  <a:pt x="80682" y="125506"/>
                </a:cubicBezTo>
                <a:cubicBezTo>
                  <a:pt x="44974" y="179068"/>
                  <a:pt x="83970" y="132499"/>
                  <a:pt x="35859" y="161365"/>
                </a:cubicBezTo>
                <a:cubicBezTo>
                  <a:pt x="21663" y="169882"/>
                  <a:pt x="8145" y="193970"/>
                  <a:pt x="0" y="206188"/>
                </a:cubicBezTo>
                <a:cubicBezTo>
                  <a:pt x="2988" y="242047"/>
                  <a:pt x="2334" y="278398"/>
                  <a:pt x="8965" y="313765"/>
                </a:cubicBezTo>
                <a:cubicBezTo>
                  <a:pt x="13680" y="338912"/>
                  <a:pt x="34019" y="354910"/>
                  <a:pt x="44823" y="376518"/>
                </a:cubicBezTo>
                <a:cubicBezTo>
                  <a:pt x="49049" y="384970"/>
                  <a:pt x="48926" y="395309"/>
                  <a:pt x="53788" y="403412"/>
                </a:cubicBezTo>
                <a:cubicBezTo>
                  <a:pt x="68539" y="427996"/>
                  <a:pt x="80852" y="422289"/>
                  <a:pt x="107576" y="430306"/>
                </a:cubicBezTo>
                <a:cubicBezTo>
                  <a:pt x="125678" y="435737"/>
                  <a:pt x="143435" y="442259"/>
                  <a:pt x="161365" y="448235"/>
                </a:cubicBezTo>
                <a:cubicBezTo>
                  <a:pt x="170330" y="451223"/>
                  <a:pt x="178938" y="455646"/>
                  <a:pt x="188259" y="457200"/>
                </a:cubicBezTo>
                <a:lnTo>
                  <a:pt x="242047" y="466165"/>
                </a:lnTo>
                <a:cubicBezTo>
                  <a:pt x="257038" y="468891"/>
                  <a:pt x="271737" y="473350"/>
                  <a:pt x="286870" y="475130"/>
                </a:cubicBezTo>
                <a:cubicBezTo>
                  <a:pt x="322607" y="479334"/>
                  <a:pt x="358588" y="481106"/>
                  <a:pt x="394447" y="484094"/>
                </a:cubicBezTo>
                <a:cubicBezTo>
                  <a:pt x="430706" y="490137"/>
                  <a:pt x="496001" y="502024"/>
                  <a:pt x="528918" y="502024"/>
                </a:cubicBezTo>
                <a:cubicBezTo>
                  <a:pt x="630562" y="502024"/>
                  <a:pt x="732118" y="496047"/>
                  <a:pt x="833718" y="493059"/>
                </a:cubicBezTo>
                <a:lnTo>
                  <a:pt x="923365" y="475130"/>
                </a:lnTo>
                <a:cubicBezTo>
                  <a:pt x="938306" y="472142"/>
                  <a:pt x="952985" y="467179"/>
                  <a:pt x="968188" y="466165"/>
                </a:cubicBezTo>
                <a:lnTo>
                  <a:pt x="1264023" y="448235"/>
                </a:lnTo>
                <a:lnTo>
                  <a:pt x="1461247" y="439271"/>
                </a:lnTo>
                <a:cubicBezTo>
                  <a:pt x="1479176" y="436283"/>
                  <a:pt x="1497211" y="433871"/>
                  <a:pt x="1515035" y="430306"/>
                </a:cubicBezTo>
                <a:cubicBezTo>
                  <a:pt x="1561734" y="420966"/>
                  <a:pt x="1537923" y="423767"/>
                  <a:pt x="1577788" y="412377"/>
                </a:cubicBezTo>
                <a:cubicBezTo>
                  <a:pt x="1591193" y="408547"/>
                  <a:pt x="1626211" y="401612"/>
                  <a:pt x="1640541" y="394447"/>
                </a:cubicBezTo>
                <a:cubicBezTo>
                  <a:pt x="1650178" y="389629"/>
                  <a:pt x="1659022" y="383249"/>
                  <a:pt x="1667435" y="376518"/>
                </a:cubicBezTo>
                <a:cubicBezTo>
                  <a:pt x="1685684" y="361919"/>
                  <a:pt x="1689981" y="351664"/>
                  <a:pt x="1703294" y="331694"/>
                </a:cubicBezTo>
                <a:cubicBezTo>
                  <a:pt x="1702059" y="321816"/>
                  <a:pt x="1698455" y="254899"/>
                  <a:pt x="1685365" y="233082"/>
                </a:cubicBezTo>
                <a:cubicBezTo>
                  <a:pt x="1681017" y="225834"/>
                  <a:pt x="1672715" y="221753"/>
                  <a:pt x="1667435" y="215153"/>
                </a:cubicBezTo>
                <a:cubicBezTo>
                  <a:pt x="1641941" y="183286"/>
                  <a:pt x="1680882" y="182283"/>
                  <a:pt x="1667435" y="17033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64355" y="3194049"/>
            <a:ext cx="1703294" cy="502024"/>
          </a:xfrm>
          <a:custGeom>
            <a:avLst/>
            <a:gdLst>
              <a:gd name="connsiteX0" fmla="*/ 1667435 w 1703294"/>
              <a:gd name="connsiteY0" fmla="*/ 170330 h 502024"/>
              <a:gd name="connsiteX1" fmla="*/ 1586753 w 1703294"/>
              <a:gd name="connsiteY1" fmla="*/ 143435 h 502024"/>
              <a:gd name="connsiteX2" fmla="*/ 1532965 w 1703294"/>
              <a:gd name="connsiteY2" fmla="*/ 125506 h 502024"/>
              <a:gd name="connsiteX3" fmla="*/ 1425388 w 1703294"/>
              <a:gd name="connsiteY3" fmla="*/ 89647 h 502024"/>
              <a:gd name="connsiteX4" fmla="*/ 1371600 w 1703294"/>
              <a:gd name="connsiteY4" fmla="*/ 71718 h 502024"/>
              <a:gd name="connsiteX5" fmla="*/ 1335741 w 1703294"/>
              <a:gd name="connsiteY5" fmla="*/ 62753 h 502024"/>
              <a:gd name="connsiteX6" fmla="*/ 1192306 w 1703294"/>
              <a:gd name="connsiteY6" fmla="*/ 44824 h 502024"/>
              <a:gd name="connsiteX7" fmla="*/ 1048870 w 1703294"/>
              <a:gd name="connsiteY7" fmla="*/ 26894 h 502024"/>
              <a:gd name="connsiteX8" fmla="*/ 914400 w 1703294"/>
              <a:gd name="connsiteY8" fmla="*/ 17930 h 502024"/>
              <a:gd name="connsiteX9" fmla="*/ 833718 w 1703294"/>
              <a:gd name="connsiteY9" fmla="*/ 8965 h 502024"/>
              <a:gd name="connsiteX10" fmla="*/ 672353 w 1703294"/>
              <a:gd name="connsiteY10" fmla="*/ 0 h 502024"/>
              <a:gd name="connsiteX11" fmla="*/ 331694 w 1703294"/>
              <a:gd name="connsiteY11" fmla="*/ 8965 h 502024"/>
              <a:gd name="connsiteX12" fmla="*/ 268941 w 1703294"/>
              <a:gd name="connsiteY12" fmla="*/ 26894 h 502024"/>
              <a:gd name="connsiteX13" fmla="*/ 170329 w 1703294"/>
              <a:gd name="connsiteY13" fmla="*/ 80682 h 502024"/>
              <a:gd name="connsiteX14" fmla="*/ 134470 w 1703294"/>
              <a:gd name="connsiteY14" fmla="*/ 98612 h 502024"/>
              <a:gd name="connsiteX15" fmla="*/ 80682 w 1703294"/>
              <a:gd name="connsiteY15" fmla="*/ 125506 h 502024"/>
              <a:gd name="connsiteX16" fmla="*/ 35859 w 1703294"/>
              <a:gd name="connsiteY16" fmla="*/ 161365 h 502024"/>
              <a:gd name="connsiteX17" fmla="*/ 0 w 1703294"/>
              <a:gd name="connsiteY17" fmla="*/ 206188 h 502024"/>
              <a:gd name="connsiteX18" fmla="*/ 8965 w 1703294"/>
              <a:gd name="connsiteY18" fmla="*/ 313765 h 502024"/>
              <a:gd name="connsiteX19" fmla="*/ 44823 w 1703294"/>
              <a:gd name="connsiteY19" fmla="*/ 376518 h 502024"/>
              <a:gd name="connsiteX20" fmla="*/ 53788 w 1703294"/>
              <a:gd name="connsiteY20" fmla="*/ 403412 h 502024"/>
              <a:gd name="connsiteX21" fmla="*/ 107576 w 1703294"/>
              <a:gd name="connsiteY21" fmla="*/ 430306 h 502024"/>
              <a:gd name="connsiteX22" fmla="*/ 161365 w 1703294"/>
              <a:gd name="connsiteY22" fmla="*/ 448235 h 502024"/>
              <a:gd name="connsiteX23" fmla="*/ 188259 w 1703294"/>
              <a:gd name="connsiteY23" fmla="*/ 457200 h 502024"/>
              <a:gd name="connsiteX24" fmla="*/ 242047 w 1703294"/>
              <a:gd name="connsiteY24" fmla="*/ 466165 h 502024"/>
              <a:gd name="connsiteX25" fmla="*/ 286870 w 1703294"/>
              <a:gd name="connsiteY25" fmla="*/ 475130 h 502024"/>
              <a:gd name="connsiteX26" fmla="*/ 394447 w 1703294"/>
              <a:gd name="connsiteY26" fmla="*/ 484094 h 502024"/>
              <a:gd name="connsiteX27" fmla="*/ 528918 w 1703294"/>
              <a:gd name="connsiteY27" fmla="*/ 502024 h 502024"/>
              <a:gd name="connsiteX28" fmla="*/ 833718 w 1703294"/>
              <a:gd name="connsiteY28" fmla="*/ 493059 h 502024"/>
              <a:gd name="connsiteX29" fmla="*/ 923365 w 1703294"/>
              <a:gd name="connsiteY29" fmla="*/ 475130 h 502024"/>
              <a:gd name="connsiteX30" fmla="*/ 968188 w 1703294"/>
              <a:gd name="connsiteY30" fmla="*/ 466165 h 502024"/>
              <a:gd name="connsiteX31" fmla="*/ 1264023 w 1703294"/>
              <a:gd name="connsiteY31" fmla="*/ 448235 h 502024"/>
              <a:gd name="connsiteX32" fmla="*/ 1461247 w 1703294"/>
              <a:gd name="connsiteY32" fmla="*/ 439271 h 502024"/>
              <a:gd name="connsiteX33" fmla="*/ 1515035 w 1703294"/>
              <a:gd name="connsiteY33" fmla="*/ 430306 h 502024"/>
              <a:gd name="connsiteX34" fmla="*/ 1577788 w 1703294"/>
              <a:gd name="connsiteY34" fmla="*/ 412377 h 502024"/>
              <a:gd name="connsiteX35" fmla="*/ 1640541 w 1703294"/>
              <a:gd name="connsiteY35" fmla="*/ 394447 h 502024"/>
              <a:gd name="connsiteX36" fmla="*/ 1667435 w 1703294"/>
              <a:gd name="connsiteY36" fmla="*/ 376518 h 502024"/>
              <a:gd name="connsiteX37" fmla="*/ 1703294 w 1703294"/>
              <a:gd name="connsiteY37" fmla="*/ 331694 h 502024"/>
              <a:gd name="connsiteX38" fmla="*/ 1685365 w 1703294"/>
              <a:gd name="connsiteY38" fmla="*/ 233082 h 502024"/>
              <a:gd name="connsiteX39" fmla="*/ 1667435 w 1703294"/>
              <a:gd name="connsiteY39" fmla="*/ 215153 h 502024"/>
              <a:gd name="connsiteX40" fmla="*/ 1667435 w 1703294"/>
              <a:gd name="connsiteY40" fmla="*/ 170330 h 5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03294" h="502024">
                <a:moveTo>
                  <a:pt x="1667435" y="170330"/>
                </a:moveTo>
                <a:cubicBezTo>
                  <a:pt x="1653988" y="158377"/>
                  <a:pt x="1660988" y="173129"/>
                  <a:pt x="1586753" y="143435"/>
                </a:cubicBezTo>
                <a:cubicBezTo>
                  <a:pt x="1569206" y="136416"/>
                  <a:pt x="1550894" y="131482"/>
                  <a:pt x="1532965" y="125506"/>
                </a:cubicBezTo>
                <a:lnTo>
                  <a:pt x="1425388" y="89647"/>
                </a:lnTo>
                <a:lnTo>
                  <a:pt x="1371600" y="71718"/>
                </a:lnTo>
                <a:cubicBezTo>
                  <a:pt x="1359647" y="68730"/>
                  <a:pt x="1347926" y="64581"/>
                  <a:pt x="1335741" y="62753"/>
                </a:cubicBezTo>
                <a:cubicBezTo>
                  <a:pt x="1288090" y="55605"/>
                  <a:pt x="1240005" y="51638"/>
                  <a:pt x="1192306" y="44824"/>
                </a:cubicBezTo>
                <a:cubicBezTo>
                  <a:pt x="1139821" y="37326"/>
                  <a:pt x="1103099" y="31413"/>
                  <a:pt x="1048870" y="26894"/>
                </a:cubicBezTo>
                <a:cubicBezTo>
                  <a:pt x="1004102" y="23163"/>
                  <a:pt x="959168" y="21661"/>
                  <a:pt x="914400" y="17930"/>
                </a:cubicBezTo>
                <a:cubicBezTo>
                  <a:pt x="887434" y="15683"/>
                  <a:pt x="860704" y="10964"/>
                  <a:pt x="833718" y="8965"/>
                </a:cubicBezTo>
                <a:cubicBezTo>
                  <a:pt x="779994" y="4985"/>
                  <a:pt x="726141" y="2988"/>
                  <a:pt x="672353" y="0"/>
                </a:cubicBezTo>
                <a:cubicBezTo>
                  <a:pt x="558800" y="2988"/>
                  <a:pt x="445158" y="3562"/>
                  <a:pt x="331694" y="8965"/>
                </a:cubicBezTo>
                <a:cubicBezTo>
                  <a:pt x="324050" y="9329"/>
                  <a:pt x="278854" y="22388"/>
                  <a:pt x="268941" y="26894"/>
                </a:cubicBezTo>
                <a:cubicBezTo>
                  <a:pt x="119935" y="94623"/>
                  <a:pt x="246733" y="37023"/>
                  <a:pt x="170329" y="80682"/>
                </a:cubicBezTo>
                <a:cubicBezTo>
                  <a:pt x="158726" y="87312"/>
                  <a:pt x="146073" y="91982"/>
                  <a:pt x="134470" y="98612"/>
                </a:cubicBezTo>
                <a:cubicBezTo>
                  <a:pt x="85812" y="126417"/>
                  <a:pt x="129989" y="109070"/>
                  <a:pt x="80682" y="125506"/>
                </a:cubicBezTo>
                <a:cubicBezTo>
                  <a:pt x="44974" y="179068"/>
                  <a:pt x="83970" y="132499"/>
                  <a:pt x="35859" y="161365"/>
                </a:cubicBezTo>
                <a:cubicBezTo>
                  <a:pt x="21663" y="169882"/>
                  <a:pt x="8145" y="193970"/>
                  <a:pt x="0" y="206188"/>
                </a:cubicBezTo>
                <a:cubicBezTo>
                  <a:pt x="2988" y="242047"/>
                  <a:pt x="2334" y="278398"/>
                  <a:pt x="8965" y="313765"/>
                </a:cubicBezTo>
                <a:cubicBezTo>
                  <a:pt x="13680" y="338912"/>
                  <a:pt x="34019" y="354910"/>
                  <a:pt x="44823" y="376518"/>
                </a:cubicBezTo>
                <a:cubicBezTo>
                  <a:pt x="49049" y="384970"/>
                  <a:pt x="48926" y="395309"/>
                  <a:pt x="53788" y="403412"/>
                </a:cubicBezTo>
                <a:cubicBezTo>
                  <a:pt x="68539" y="427996"/>
                  <a:pt x="80852" y="422289"/>
                  <a:pt x="107576" y="430306"/>
                </a:cubicBezTo>
                <a:cubicBezTo>
                  <a:pt x="125678" y="435737"/>
                  <a:pt x="143435" y="442259"/>
                  <a:pt x="161365" y="448235"/>
                </a:cubicBezTo>
                <a:cubicBezTo>
                  <a:pt x="170330" y="451223"/>
                  <a:pt x="178938" y="455646"/>
                  <a:pt x="188259" y="457200"/>
                </a:cubicBezTo>
                <a:lnTo>
                  <a:pt x="242047" y="466165"/>
                </a:lnTo>
                <a:cubicBezTo>
                  <a:pt x="257038" y="468891"/>
                  <a:pt x="271737" y="473350"/>
                  <a:pt x="286870" y="475130"/>
                </a:cubicBezTo>
                <a:cubicBezTo>
                  <a:pt x="322607" y="479334"/>
                  <a:pt x="358588" y="481106"/>
                  <a:pt x="394447" y="484094"/>
                </a:cubicBezTo>
                <a:cubicBezTo>
                  <a:pt x="430706" y="490137"/>
                  <a:pt x="496001" y="502024"/>
                  <a:pt x="528918" y="502024"/>
                </a:cubicBezTo>
                <a:cubicBezTo>
                  <a:pt x="630562" y="502024"/>
                  <a:pt x="732118" y="496047"/>
                  <a:pt x="833718" y="493059"/>
                </a:cubicBezTo>
                <a:lnTo>
                  <a:pt x="923365" y="475130"/>
                </a:lnTo>
                <a:cubicBezTo>
                  <a:pt x="938306" y="472142"/>
                  <a:pt x="952985" y="467179"/>
                  <a:pt x="968188" y="466165"/>
                </a:cubicBezTo>
                <a:lnTo>
                  <a:pt x="1264023" y="448235"/>
                </a:lnTo>
                <a:lnTo>
                  <a:pt x="1461247" y="439271"/>
                </a:lnTo>
                <a:cubicBezTo>
                  <a:pt x="1479176" y="436283"/>
                  <a:pt x="1497211" y="433871"/>
                  <a:pt x="1515035" y="430306"/>
                </a:cubicBezTo>
                <a:cubicBezTo>
                  <a:pt x="1561734" y="420966"/>
                  <a:pt x="1537923" y="423767"/>
                  <a:pt x="1577788" y="412377"/>
                </a:cubicBezTo>
                <a:cubicBezTo>
                  <a:pt x="1591193" y="408547"/>
                  <a:pt x="1626211" y="401612"/>
                  <a:pt x="1640541" y="394447"/>
                </a:cubicBezTo>
                <a:cubicBezTo>
                  <a:pt x="1650178" y="389629"/>
                  <a:pt x="1659022" y="383249"/>
                  <a:pt x="1667435" y="376518"/>
                </a:cubicBezTo>
                <a:cubicBezTo>
                  <a:pt x="1685684" y="361919"/>
                  <a:pt x="1689981" y="351664"/>
                  <a:pt x="1703294" y="331694"/>
                </a:cubicBezTo>
                <a:cubicBezTo>
                  <a:pt x="1702059" y="321816"/>
                  <a:pt x="1698455" y="254899"/>
                  <a:pt x="1685365" y="233082"/>
                </a:cubicBezTo>
                <a:cubicBezTo>
                  <a:pt x="1681017" y="225834"/>
                  <a:pt x="1672715" y="221753"/>
                  <a:pt x="1667435" y="215153"/>
                </a:cubicBezTo>
                <a:cubicBezTo>
                  <a:pt x="1641941" y="183286"/>
                  <a:pt x="1680882" y="182283"/>
                  <a:pt x="1667435" y="170330"/>
                </a:cubicBezTo>
                <a:close/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48256" y="3259088"/>
            <a:ext cx="1703294" cy="502024"/>
          </a:xfrm>
          <a:custGeom>
            <a:avLst/>
            <a:gdLst>
              <a:gd name="connsiteX0" fmla="*/ 1667435 w 1703294"/>
              <a:gd name="connsiteY0" fmla="*/ 170330 h 502024"/>
              <a:gd name="connsiteX1" fmla="*/ 1586753 w 1703294"/>
              <a:gd name="connsiteY1" fmla="*/ 143435 h 502024"/>
              <a:gd name="connsiteX2" fmla="*/ 1532965 w 1703294"/>
              <a:gd name="connsiteY2" fmla="*/ 125506 h 502024"/>
              <a:gd name="connsiteX3" fmla="*/ 1425388 w 1703294"/>
              <a:gd name="connsiteY3" fmla="*/ 89647 h 502024"/>
              <a:gd name="connsiteX4" fmla="*/ 1371600 w 1703294"/>
              <a:gd name="connsiteY4" fmla="*/ 71718 h 502024"/>
              <a:gd name="connsiteX5" fmla="*/ 1335741 w 1703294"/>
              <a:gd name="connsiteY5" fmla="*/ 62753 h 502024"/>
              <a:gd name="connsiteX6" fmla="*/ 1192306 w 1703294"/>
              <a:gd name="connsiteY6" fmla="*/ 44824 h 502024"/>
              <a:gd name="connsiteX7" fmla="*/ 1048870 w 1703294"/>
              <a:gd name="connsiteY7" fmla="*/ 26894 h 502024"/>
              <a:gd name="connsiteX8" fmla="*/ 914400 w 1703294"/>
              <a:gd name="connsiteY8" fmla="*/ 17930 h 502024"/>
              <a:gd name="connsiteX9" fmla="*/ 833718 w 1703294"/>
              <a:gd name="connsiteY9" fmla="*/ 8965 h 502024"/>
              <a:gd name="connsiteX10" fmla="*/ 672353 w 1703294"/>
              <a:gd name="connsiteY10" fmla="*/ 0 h 502024"/>
              <a:gd name="connsiteX11" fmla="*/ 331694 w 1703294"/>
              <a:gd name="connsiteY11" fmla="*/ 8965 h 502024"/>
              <a:gd name="connsiteX12" fmla="*/ 268941 w 1703294"/>
              <a:gd name="connsiteY12" fmla="*/ 26894 h 502024"/>
              <a:gd name="connsiteX13" fmla="*/ 170329 w 1703294"/>
              <a:gd name="connsiteY13" fmla="*/ 80682 h 502024"/>
              <a:gd name="connsiteX14" fmla="*/ 134470 w 1703294"/>
              <a:gd name="connsiteY14" fmla="*/ 98612 h 502024"/>
              <a:gd name="connsiteX15" fmla="*/ 80682 w 1703294"/>
              <a:gd name="connsiteY15" fmla="*/ 125506 h 502024"/>
              <a:gd name="connsiteX16" fmla="*/ 35859 w 1703294"/>
              <a:gd name="connsiteY16" fmla="*/ 161365 h 502024"/>
              <a:gd name="connsiteX17" fmla="*/ 0 w 1703294"/>
              <a:gd name="connsiteY17" fmla="*/ 206188 h 502024"/>
              <a:gd name="connsiteX18" fmla="*/ 8965 w 1703294"/>
              <a:gd name="connsiteY18" fmla="*/ 313765 h 502024"/>
              <a:gd name="connsiteX19" fmla="*/ 44823 w 1703294"/>
              <a:gd name="connsiteY19" fmla="*/ 376518 h 502024"/>
              <a:gd name="connsiteX20" fmla="*/ 53788 w 1703294"/>
              <a:gd name="connsiteY20" fmla="*/ 403412 h 502024"/>
              <a:gd name="connsiteX21" fmla="*/ 107576 w 1703294"/>
              <a:gd name="connsiteY21" fmla="*/ 430306 h 502024"/>
              <a:gd name="connsiteX22" fmla="*/ 161365 w 1703294"/>
              <a:gd name="connsiteY22" fmla="*/ 448235 h 502024"/>
              <a:gd name="connsiteX23" fmla="*/ 188259 w 1703294"/>
              <a:gd name="connsiteY23" fmla="*/ 457200 h 502024"/>
              <a:gd name="connsiteX24" fmla="*/ 242047 w 1703294"/>
              <a:gd name="connsiteY24" fmla="*/ 466165 h 502024"/>
              <a:gd name="connsiteX25" fmla="*/ 286870 w 1703294"/>
              <a:gd name="connsiteY25" fmla="*/ 475130 h 502024"/>
              <a:gd name="connsiteX26" fmla="*/ 394447 w 1703294"/>
              <a:gd name="connsiteY26" fmla="*/ 484094 h 502024"/>
              <a:gd name="connsiteX27" fmla="*/ 528918 w 1703294"/>
              <a:gd name="connsiteY27" fmla="*/ 502024 h 502024"/>
              <a:gd name="connsiteX28" fmla="*/ 833718 w 1703294"/>
              <a:gd name="connsiteY28" fmla="*/ 493059 h 502024"/>
              <a:gd name="connsiteX29" fmla="*/ 923365 w 1703294"/>
              <a:gd name="connsiteY29" fmla="*/ 475130 h 502024"/>
              <a:gd name="connsiteX30" fmla="*/ 968188 w 1703294"/>
              <a:gd name="connsiteY30" fmla="*/ 466165 h 502024"/>
              <a:gd name="connsiteX31" fmla="*/ 1264023 w 1703294"/>
              <a:gd name="connsiteY31" fmla="*/ 448235 h 502024"/>
              <a:gd name="connsiteX32" fmla="*/ 1461247 w 1703294"/>
              <a:gd name="connsiteY32" fmla="*/ 439271 h 502024"/>
              <a:gd name="connsiteX33" fmla="*/ 1515035 w 1703294"/>
              <a:gd name="connsiteY33" fmla="*/ 430306 h 502024"/>
              <a:gd name="connsiteX34" fmla="*/ 1577788 w 1703294"/>
              <a:gd name="connsiteY34" fmla="*/ 412377 h 502024"/>
              <a:gd name="connsiteX35" fmla="*/ 1640541 w 1703294"/>
              <a:gd name="connsiteY35" fmla="*/ 394447 h 502024"/>
              <a:gd name="connsiteX36" fmla="*/ 1667435 w 1703294"/>
              <a:gd name="connsiteY36" fmla="*/ 376518 h 502024"/>
              <a:gd name="connsiteX37" fmla="*/ 1703294 w 1703294"/>
              <a:gd name="connsiteY37" fmla="*/ 331694 h 502024"/>
              <a:gd name="connsiteX38" fmla="*/ 1685365 w 1703294"/>
              <a:gd name="connsiteY38" fmla="*/ 233082 h 502024"/>
              <a:gd name="connsiteX39" fmla="*/ 1667435 w 1703294"/>
              <a:gd name="connsiteY39" fmla="*/ 215153 h 502024"/>
              <a:gd name="connsiteX40" fmla="*/ 1667435 w 1703294"/>
              <a:gd name="connsiteY40" fmla="*/ 170330 h 5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03294" h="502024">
                <a:moveTo>
                  <a:pt x="1667435" y="170330"/>
                </a:moveTo>
                <a:cubicBezTo>
                  <a:pt x="1653988" y="158377"/>
                  <a:pt x="1660988" y="173129"/>
                  <a:pt x="1586753" y="143435"/>
                </a:cubicBezTo>
                <a:cubicBezTo>
                  <a:pt x="1569206" y="136416"/>
                  <a:pt x="1550894" y="131482"/>
                  <a:pt x="1532965" y="125506"/>
                </a:cubicBezTo>
                <a:lnTo>
                  <a:pt x="1425388" y="89647"/>
                </a:lnTo>
                <a:lnTo>
                  <a:pt x="1371600" y="71718"/>
                </a:lnTo>
                <a:cubicBezTo>
                  <a:pt x="1359647" y="68730"/>
                  <a:pt x="1347926" y="64581"/>
                  <a:pt x="1335741" y="62753"/>
                </a:cubicBezTo>
                <a:cubicBezTo>
                  <a:pt x="1288090" y="55605"/>
                  <a:pt x="1240005" y="51638"/>
                  <a:pt x="1192306" y="44824"/>
                </a:cubicBezTo>
                <a:cubicBezTo>
                  <a:pt x="1139821" y="37326"/>
                  <a:pt x="1103099" y="31413"/>
                  <a:pt x="1048870" y="26894"/>
                </a:cubicBezTo>
                <a:cubicBezTo>
                  <a:pt x="1004102" y="23163"/>
                  <a:pt x="959168" y="21661"/>
                  <a:pt x="914400" y="17930"/>
                </a:cubicBezTo>
                <a:cubicBezTo>
                  <a:pt x="887434" y="15683"/>
                  <a:pt x="860704" y="10964"/>
                  <a:pt x="833718" y="8965"/>
                </a:cubicBezTo>
                <a:cubicBezTo>
                  <a:pt x="779994" y="4985"/>
                  <a:pt x="726141" y="2988"/>
                  <a:pt x="672353" y="0"/>
                </a:cubicBezTo>
                <a:cubicBezTo>
                  <a:pt x="558800" y="2988"/>
                  <a:pt x="445158" y="3562"/>
                  <a:pt x="331694" y="8965"/>
                </a:cubicBezTo>
                <a:cubicBezTo>
                  <a:pt x="324050" y="9329"/>
                  <a:pt x="278854" y="22388"/>
                  <a:pt x="268941" y="26894"/>
                </a:cubicBezTo>
                <a:cubicBezTo>
                  <a:pt x="119935" y="94623"/>
                  <a:pt x="246733" y="37023"/>
                  <a:pt x="170329" y="80682"/>
                </a:cubicBezTo>
                <a:cubicBezTo>
                  <a:pt x="158726" y="87312"/>
                  <a:pt x="146073" y="91982"/>
                  <a:pt x="134470" y="98612"/>
                </a:cubicBezTo>
                <a:cubicBezTo>
                  <a:pt x="85812" y="126417"/>
                  <a:pt x="129989" y="109070"/>
                  <a:pt x="80682" y="125506"/>
                </a:cubicBezTo>
                <a:cubicBezTo>
                  <a:pt x="44974" y="179068"/>
                  <a:pt x="83970" y="132499"/>
                  <a:pt x="35859" y="161365"/>
                </a:cubicBezTo>
                <a:cubicBezTo>
                  <a:pt x="21663" y="169882"/>
                  <a:pt x="8145" y="193970"/>
                  <a:pt x="0" y="206188"/>
                </a:cubicBezTo>
                <a:cubicBezTo>
                  <a:pt x="2988" y="242047"/>
                  <a:pt x="2334" y="278398"/>
                  <a:pt x="8965" y="313765"/>
                </a:cubicBezTo>
                <a:cubicBezTo>
                  <a:pt x="13680" y="338912"/>
                  <a:pt x="34019" y="354910"/>
                  <a:pt x="44823" y="376518"/>
                </a:cubicBezTo>
                <a:cubicBezTo>
                  <a:pt x="49049" y="384970"/>
                  <a:pt x="48926" y="395309"/>
                  <a:pt x="53788" y="403412"/>
                </a:cubicBezTo>
                <a:cubicBezTo>
                  <a:pt x="68539" y="427996"/>
                  <a:pt x="80852" y="422289"/>
                  <a:pt x="107576" y="430306"/>
                </a:cubicBezTo>
                <a:cubicBezTo>
                  <a:pt x="125678" y="435737"/>
                  <a:pt x="143435" y="442259"/>
                  <a:pt x="161365" y="448235"/>
                </a:cubicBezTo>
                <a:cubicBezTo>
                  <a:pt x="170330" y="451223"/>
                  <a:pt x="178938" y="455646"/>
                  <a:pt x="188259" y="457200"/>
                </a:cubicBezTo>
                <a:lnTo>
                  <a:pt x="242047" y="466165"/>
                </a:lnTo>
                <a:cubicBezTo>
                  <a:pt x="257038" y="468891"/>
                  <a:pt x="271737" y="473350"/>
                  <a:pt x="286870" y="475130"/>
                </a:cubicBezTo>
                <a:cubicBezTo>
                  <a:pt x="322607" y="479334"/>
                  <a:pt x="358588" y="481106"/>
                  <a:pt x="394447" y="484094"/>
                </a:cubicBezTo>
                <a:cubicBezTo>
                  <a:pt x="430706" y="490137"/>
                  <a:pt x="496001" y="502024"/>
                  <a:pt x="528918" y="502024"/>
                </a:cubicBezTo>
                <a:cubicBezTo>
                  <a:pt x="630562" y="502024"/>
                  <a:pt x="732118" y="496047"/>
                  <a:pt x="833718" y="493059"/>
                </a:cubicBezTo>
                <a:lnTo>
                  <a:pt x="923365" y="475130"/>
                </a:lnTo>
                <a:cubicBezTo>
                  <a:pt x="938306" y="472142"/>
                  <a:pt x="952985" y="467179"/>
                  <a:pt x="968188" y="466165"/>
                </a:cubicBezTo>
                <a:lnTo>
                  <a:pt x="1264023" y="448235"/>
                </a:lnTo>
                <a:lnTo>
                  <a:pt x="1461247" y="439271"/>
                </a:lnTo>
                <a:cubicBezTo>
                  <a:pt x="1479176" y="436283"/>
                  <a:pt x="1497211" y="433871"/>
                  <a:pt x="1515035" y="430306"/>
                </a:cubicBezTo>
                <a:cubicBezTo>
                  <a:pt x="1561734" y="420966"/>
                  <a:pt x="1537923" y="423767"/>
                  <a:pt x="1577788" y="412377"/>
                </a:cubicBezTo>
                <a:cubicBezTo>
                  <a:pt x="1591193" y="408547"/>
                  <a:pt x="1626211" y="401612"/>
                  <a:pt x="1640541" y="394447"/>
                </a:cubicBezTo>
                <a:cubicBezTo>
                  <a:pt x="1650178" y="389629"/>
                  <a:pt x="1659022" y="383249"/>
                  <a:pt x="1667435" y="376518"/>
                </a:cubicBezTo>
                <a:cubicBezTo>
                  <a:pt x="1685684" y="361919"/>
                  <a:pt x="1689981" y="351664"/>
                  <a:pt x="1703294" y="331694"/>
                </a:cubicBezTo>
                <a:cubicBezTo>
                  <a:pt x="1702059" y="321816"/>
                  <a:pt x="1698455" y="254899"/>
                  <a:pt x="1685365" y="233082"/>
                </a:cubicBezTo>
                <a:cubicBezTo>
                  <a:pt x="1681017" y="225834"/>
                  <a:pt x="1672715" y="221753"/>
                  <a:pt x="1667435" y="215153"/>
                </a:cubicBezTo>
                <a:cubicBezTo>
                  <a:pt x="1641941" y="183286"/>
                  <a:pt x="1680882" y="182283"/>
                  <a:pt x="1667435" y="170330"/>
                </a:cubicBezTo>
                <a:close/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761" y="1725350"/>
            <a:ext cx="2961876" cy="2922173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57384"/>
            <a:ext cx="2705894" cy="2705894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19" y="4053791"/>
            <a:ext cx="2707646" cy="2707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So many components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47768">
            <a:off x="522537" y="1581476"/>
            <a:ext cx="2429590" cy="2429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5" y="3000312"/>
            <a:ext cx="4047750" cy="32200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87" y="4767968"/>
            <a:ext cx="3115513" cy="1752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95" y="1268449"/>
            <a:ext cx="2572469" cy="2572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18" y="1356756"/>
            <a:ext cx="1471659" cy="14716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607" y="438420"/>
            <a:ext cx="2428176" cy="1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4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So many components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553428"/>
            <a:ext cx="2791424" cy="1969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44656">
            <a:off x="2875823" y="1714656"/>
            <a:ext cx="2419738" cy="1814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505" y="1690688"/>
            <a:ext cx="3135362" cy="313536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811" y="3750198"/>
            <a:ext cx="2824264" cy="2824264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6" y="1690688"/>
            <a:ext cx="2053803" cy="20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Power and </a:t>
            </a:r>
            <a:br>
              <a:rPr lang="en-US" b="1" dirty="0" smtClean="0"/>
            </a:br>
            <a:r>
              <a:rPr lang="en-US" b="1" dirty="0" smtClean="0"/>
              <a:t>Ground </a:t>
            </a:r>
            <a:br>
              <a:rPr lang="en-US" b="1" dirty="0" smtClean="0"/>
            </a:br>
            <a:r>
              <a:rPr lang="en-US" b="1" dirty="0" smtClean="0"/>
              <a:t>Connections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61" y="101600"/>
            <a:ext cx="8638839" cy="6654800"/>
          </a:xfrm>
        </p:spPr>
      </p:pic>
    </p:spTree>
    <p:extLst>
      <p:ext uri="{BB962C8B-B14F-4D97-AF65-F5344CB8AC3E}">
        <p14:creationId xmlns:p14="http://schemas.microsoft.com/office/powerpoint/2010/main" val="12629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So far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r>
              <a:rPr lang="en-US" b="1" dirty="0" smtClean="0">
                <a:solidFill>
                  <a:srgbClr val="FF0000"/>
                </a:solidFill>
              </a:rPr>
              <a:t>..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9304" cy="4351338"/>
          </a:xfrm>
        </p:spPr>
        <p:txBody>
          <a:bodyPr/>
          <a:lstStyle/>
          <a:p>
            <a:r>
              <a:rPr lang="en-US" dirty="0" smtClean="0"/>
              <a:t>So far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have microcontrollers</a:t>
            </a:r>
          </a:p>
          <a:p>
            <a:pPr lvl="2"/>
            <a:r>
              <a:rPr lang="en-US" dirty="0" smtClean="0"/>
              <a:t>BBC </a:t>
            </a:r>
            <a:r>
              <a:rPr lang="en-US" dirty="0" err="1" smtClean="0"/>
              <a:t>Microbit</a:t>
            </a:r>
            <a:endParaRPr lang="en-US" dirty="0" smtClean="0"/>
          </a:p>
          <a:p>
            <a:pPr lvl="2"/>
            <a:r>
              <a:rPr lang="en-US" dirty="0" smtClean="0"/>
              <a:t>Arduino </a:t>
            </a:r>
            <a:r>
              <a:rPr lang="en-US" dirty="0" err="1" smtClean="0"/>
              <a:t>Nono</a:t>
            </a:r>
            <a:endParaRPr lang="en-US" dirty="0" smtClean="0"/>
          </a:p>
          <a:p>
            <a:pPr lvl="2"/>
            <a:r>
              <a:rPr lang="en-US" dirty="0" err="1" smtClean="0"/>
              <a:t>WeMos</a:t>
            </a:r>
            <a:r>
              <a:rPr lang="en-US" dirty="0" smtClean="0"/>
              <a:t> D1</a:t>
            </a:r>
          </a:p>
          <a:p>
            <a:pPr lvl="1"/>
            <a:r>
              <a:rPr lang="en-US" dirty="0" smtClean="0"/>
              <a:t>Motors</a:t>
            </a:r>
          </a:p>
          <a:p>
            <a:pPr lvl="2"/>
            <a:r>
              <a:rPr lang="en-US" dirty="0" smtClean="0"/>
              <a:t>9V DC Motor</a:t>
            </a:r>
          </a:p>
          <a:p>
            <a:pPr lvl="2"/>
            <a:r>
              <a:rPr lang="en-US" dirty="0" smtClean="0"/>
              <a:t>Servo Motor</a:t>
            </a:r>
          </a:p>
          <a:p>
            <a:pPr lvl="1"/>
            <a:r>
              <a:rPr lang="en-US" dirty="0" smtClean="0"/>
              <a:t> Motor Drivers</a:t>
            </a:r>
          </a:p>
          <a:p>
            <a:pPr lvl="2"/>
            <a:r>
              <a:rPr lang="en-US" dirty="0" smtClean="0"/>
              <a:t>L298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53446" y="1690688"/>
            <a:ext cx="45093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lvl="1"/>
            <a:r>
              <a:rPr lang="en-US" dirty="0" smtClean="0"/>
              <a:t>We have used various sensors</a:t>
            </a:r>
          </a:p>
          <a:p>
            <a:pPr lvl="2"/>
            <a:r>
              <a:rPr lang="en-US" dirty="0" smtClean="0"/>
              <a:t>Touch Sensor</a:t>
            </a:r>
          </a:p>
          <a:p>
            <a:pPr lvl="2"/>
            <a:r>
              <a:rPr lang="en-US" dirty="0" smtClean="0"/>
              <a:t>Ultrasonic Sensor</a:t>
            </a:r>
          </a:p>
          <a:p>
            <a:pPr lvl="2"/>
            <a:r>
              <a:rPr lang="en-US" dirty="0" smtClean="0"/>
              <a:t>Light Detection Sensor</a:t>
            </a:r>
          </a:p>
          <a:p>
            <a:pPr lvl="2"/>
            <a:r>
              <a:rPr lang="en-US" dirty="0" smtClean="0"/>
              <a:t>Sound Sensor</a:t>
            </a:r>
          </a:p>
          <a:p>
            <a:pPr lvl="2"/>
            <a:r>
              <a:rPr lang="en-US" dirty="0" smtClean="0"/>
              <a:t>DHT11 Sensor</a:t>
            </a:r>
          </a:p>
          <a:p>
            <a:pPr lvl="2"/>
            <a:r>
              <a:rPr lang="en-US" dirty="0" smtClean="0"/>
              <a:t>Pressure Sensor</a:t>
            </a:r>
          </a:p>
          <a:p>
            <a:pPr lvl="2"/>
            <a:r>
              <a:rPr lang="en-US" dirty="0" smtClean="0"/>
              <a:t>Pollution Sensor</a:t>
            </a:r>
          </a:p>
          <a:p>
            <a:pPr lvl="1"/>
            <a:r>
              <a:rPr lang="en-US" dirty="0" smtClean="0"/>
              <a:t>Display Technologies</a:t>
            </a:r>
          </a:p>
          <a:p>
            <a:pPr lvl="2"/>
            <a:r>
              <a:rPr lang="en-US" dirty="0" smtClean="0"/>
              <a:t>OLED</a:t>
            </a:r>
          </a:p>
          <a:p>
            <a:pPr lvl="2"/>
            <a:r>
              <a:rPr lang="en-US" dirty="0" smtClean="0"/>
              <a:t>LCD</a:t>
            </a:r>
          </a:p>
        </p:txBody>
      </p:sp>
    </p:spTree>
    <p:extLst>
      <p:ext uri="{BB962C8B-B14F-4D97-AF65-F5344CB8AC3E}">
        <p14:creationId xmlns:p14="http://schemas.microsoft.com/office/powerpoint/2010/main" val="205569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far</a:t>
            </a:r>
            <a:r>
              <a:rPr lang="mr-IN" b="1" dirty="0" smtClean="0"/>
              <a:t>…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4" y="1027906"/>
            <a:ext cx="3574471" cy="48102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749">
            <a:off x="-1855" y="3032675"/>
            <a:ext cx="2585349" cy="2207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0647">
            <a:off x="9178792" y="3898074"/>
            <a:ext cx="1387655" cy="2607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04401">
            <a:off x="8306496" y="52421"/>
            <a:ext cx="3443931" cy="36388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30582" y="4904509"/>
            <a:ext cx="50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IR</a:t>
            </a:r>
            <a:endParaRPr lang="en-US" sz="2800" b="1"/>
          </a:p>
        </p:txBody>
      </p:sp>
      <p:sp>
        <p:nvSpPr>
          <p:cNvPr id="10" name="TextBox 9"/>
          <p:cNvSpPr txBox="1"/>
          <p:nvPr/>
        </p:nvSpPr>
        <p:spPr>
          <a:xfrm>
            <a:off x="10377055" y="2729345"/>
            <a:ext cx="83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RF</a:t>
            </a:r>
            <a:endParaRPr lang="en-US" sz="2800" b="1"/>
          </a:p>
        </p:txBody>
      </p:sp>
      <p:sp>
        <p:nvSpPr>
          <p:cNvPr id="11" name="TextBox 10"/>
          <p:cNvSpPr txBox="1"/>
          <p:nvPr/>
        </p:nvSpPr>
        <p:spPr>
          <a:xfrm>
            <a:off x="8257309" y="6137051"/>
            <a:ext cx="2119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Bluetooth</a:t>
            </a:r>
            <a:endParaRPr lang="en-US" sz="2800" b="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10" y="4904509"/>
            <a:ext cx="2345296" cy="23758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650" y="6072177"/>
            <a:ext cx="2482127" cy="1176185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8206">
            <a:off x="1349029" y="1320304"/>
            <a:ext cx="2775011" cy="20718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332281">
            <a:off x="10603727" y="3569507"/>
            <a:ext cx="1258277" cy="2247932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31" y="3415388"/>
            <a:ext cx="1595373" cy="15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So far 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1820" cy="4351338"/>
          </a:xfrm>
        </p:spPr>
        <p:txBody>
          <a:bodyPr/>
          <a:lstStyle/>
          <a:p>
            <a:r>
              <a:rPr lang="en-US" dirty="0" smtClean="0"/>
              <a:t>Communication Technologies </a:t>
            </a:r>
          </a:p>
          <a:p>
            <a:pPr lvl="1"/>
            <a:r>
              <a:rPr lang="en-US" dirty="0" smtClean="0"/>
              <a:t>Infra Red (IR)</a:t>
            </a:r>
          </a:p>
          <a:p>
            <a:pPr lvl="1"/>
            <a:r>
              <a:rPr lang="en-US" dirty="0" smtClean="0"/>
              <a:t>Radio Frequency (RF)</a:t>
            </a:r>
          </a:p>
          <a:p>
            <a:pPr lvl="1"/>
            <a:r>
              <a:rPr lang="en-US" dirty="0" smtClean="0"/>
              <a:t>Bluetooth (iOS, Android)</a:t>
            </a:r>
          </a:p>
          <a:p>
            <a:pPr lvl="1"/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45506" y="1825625"/>
            <a:ext cx="48218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Prototypes </a:t>
            </a:r>
          </a:p>
          <a:p>
            <a:pPr lvl="1"/>
            <a:r>
              <a:rPr lang="en-US" dirty="0" smtClean="0"/>
              <a:t>Lots of prototypes using all the sensors, displays, LEDs, Buzzers, Buttons, Breadboards, connecting wires, programming cables, Batteries, Key Pad, </a:t>
            </a:r>
            <a:r>
              <a:rPr lang="en-US" dirty="0" err="1" smtClean="0"/>
              <a:t>JoyStick</a:t>
            </a:r>
            <a:r>
              <a:rPr lang="en-US" dirty="0" smtClean="0"/>
              <a:t>, </a:t>
            </a:r>
            <a:r>
              <a:rPr lang="en-US" dirty="0" err="1" smtClean="0"/>
              <a:t>BreadBoard</a:t>
            </a:r>
            <a:r>
              <a:rPr lang="en-US" dirty="0" smtClean="0"/>
              <a:t> Power Supply Modules etc.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Our own car</a:t>
            </a:r>
          </a:p>
          <a:p>
            <a:pPr lvl="2"/>
            <a:r>
              <a:rPr lang="en-US" dirty="0" err="1" smtClean="0"/>
              <a:t>Atonomous</a:t>
            </a:r>
            <a:endParaRPr lang="en-US" dirty="0" smtClean="0"/>
          </a:p>
          <a:p>
            <a:pPr lvl="2"/>
            <a:r>
              <a:rPr lang="en-US" dirty="0" smtClean="0"/>
              <a:t>IR, RF (with Joystick), </a:t>
            </a:r>
            <a:r>
              <a:rPr lang="en-US" dirty="0" err="1" smtClean="0"/>
              <a:t>KeyPad</a:t>
            </a:r>
            <a:r>
              <a:rPr lang="en-US" dirty="0" smtClean="0"/>
              <a:t>, Bluetooth, Voice, </a:t>
            </a:r>
            <a:r>
              <a:rPr lang="en-US" dirty="0" err="1" smtClean="0"/>
              <a:t>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8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82296"/>
            <a:ext cx="4290123" cy="954088"/>
          </a:xfrm>
        </p:spPr>
        <p:txBody>
          <a:bodyPr/>
          <a:lstStyle/>
          <a:p>
            <a:r>
              <a:rPr lang="en-US" b="1" dirty="0" err="1" smtClean="0"/>
              <a:t>IoT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708" y="914692"/>
            <a:ext cx="7429674" cy="3541714"/>
          </a:xfrm>
        </p:spPr>
        <p:txBody>
          <a:bodyPr/>
          <a:lstStyle/>
          <a:p>
            <a:r>
              <a:rPr lang="en-US" dirty="0" smtClean="0"/>
              <a:t>There are </a:t>
            </a:r>
            <a:r>
              <a:rPr lang="en-US" dirty="0" smtClean="0">
                <a:solidFill>
                  <a:srgbClr val="FF0000"/>
                </a:solidFill>
              </a:rPr>
              <a:t>three</a:t>
            </a:r>
            <a:r>
              <a:rPr lang="en-US" dirty="0" smtClean="0"/>
              <a:t> ways to connect </a:t>
            </a:r>
            <a:r>
              <a:rPr lang="en-US" dirty="0"/>
              <a:t>A</a:t>
            </a:r>
            <a:r>
              <a:rPr lang="en-US" dirty="0" smtClean="0"/>
              <a:t>rduino to </a:t>
            </a:r>
            <a:r>
              <a:rPr lang="en-US" dirty="0" err="1" smtClean="0"/>
              <a:t>wifi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Using ESP8266 SOC Chip. </a:t>
            </a:r>
            <a:r>
              <a:rPr lang="en-US" dirty="0"/>
              <a:t>ESP8266 is a low-cost </a:t>
            </a:r>
            <a:r>
              <a:rPr lang="en-US" dirty="0" err="1"/>
              <a:t>wifi</a:t>
            </a:r>
            <a:r>
              <a:rPr lang="en-US" dirty="0"/>
              <a:t> microchip </a:t>
            </a:r>
            <a:r>
              <a:rPr lang="en-US" dirty="0" smtClean="0"/>
              <a:t>with </a:t>
            </a:r>
            <a:r>
              <a:rPr lang="en-US" dirty="0"/>
              <a:t>full TCP/IP stack for network connectivity</a:t>
            </a:r>
            <a:endParaRPr lang="en-US" dirty="0" smtClean="0"/>
          </a:p>
          <a:p>
            <a:pPr lvl="2"/>
            <a:r>
              <a:rPr lang="en-US" dirty="0" smtClean="0"/>
              <a:t>Arduino + ESP8266 </a:t>
            </a:r>
            <a:r>
              <a:rPr lang="en-US" dirty="0" err="1" smtClean="0"/>
              <a:t>Wifi</a:t>
            </a:r>
            <a:r>
              <a:rPr lang="en-US" dirty="0" smtClean="0"/>
              <a:t> module</a:t>
            </a:r>
          </a:p>
          <a:p>
            <a:pPr lvl="2"/>
            <a:r>
              <a:rPr lang="en-US" dirty="0" smtClean="0"/>
              <a:t>Node MCU</a:t>
            </a:r>
          </a:p>
          <a:p>
            <a:pPr lvl="2"/>
            <a:r>
              <a:rPr lang="en-US" dirty="0" err="1" smtClean="0"/>
              <a:t>WeMoS</a:t>
            </a:r>
            <a:r>
              <a:rPr lang="en-US" dirty="0" smtClean="0"/>
              <a:t> D1 - </a:t>
            </a:r>
            <a:r>
              <a:rPr lang="en-US" dirty="0"/>
              <a:t>D1 board is compatible with Arduino </a:t>
            </a:r>
            <a:r>
              <a:rPr lang="en-US" dirty="0" smtClean="0"/>
              <a:t>UNO</a:t>
            </a:r>
          </a:p>
          <a:p>
            <a:pPr lvl="1"/>
            <a:r>
              <a:rPr lang="en-US" dirty="0" smtClean="0"/>
              <a:t>Using ESP8266 </a:t>
            </a:r>
            <a:r>
              <a:rPr lang="en-US" dirty="0" err="1" smtClean="0"/>
              <a:t>wifi</a:t>
            </a:r>
            <a:r>
              <a:rPr lang="en-US" dirty="0" smtClean="0"/>
              <a:t> interface module</a:t>
            </a:r>
          </a:p>
          <a:p>
            <a:pPr lvl="2"/>
            <a:r>
              <a:rPr lang="en-US" dirty="0"/>
              <a:t>Arduino + ESP8266 </a:t>
            </a:r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/>
              <a:t>module. 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149" y="853649"/>
            <a:ext cx="2011680" cy="20665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506488" y="247523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Node MCU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637" y="3138280"/>
            <a:ext cx="3082957" cy="29473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9637776" y="5640998"/>
            <a:ext cx="125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WeMoS</a:t>
            </a:r>
            <a:r>
              <a:rPr lang="en-US" dirty="0" smtClean="0">
                <a:solidFill>
                  <a:schemeClr val="accent3"/>
                </a:solidFill>
              </a:rPr>
              <a:t> D1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50" y="4242701"/>
            <a:ext cx="1986915" cy="149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08" y="3794760"/>
            <a:ext cx="3346640" cy="2488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2342634" y="545633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ESP8266 </a:t>
            </a:r>
            <a:r>
              <a:rPr lang="en-US" dirty="0" err="1" smtClean="0">
                <a:solidFill>
                  <a:schemeClr val="accent3"/>
                </a:solidFill>
              </a:rPr>
              <a:t>wifi</a:t>
            </a:r>
            <a:r>
              <a:rPr lang="en-US" dirty="0" smtClean="0">
                <a:solidFill>
                  <a:schemeClr val="accent3"/>
                </a:solidFill>
              </a:rPr>
              <a:t> module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Blynk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New Project</a:t>
            </a:r>
          </a:p>
          <a:p>
            <a:r>
              <a:rPr lang="en-US" dirty="0" smtClean="0"/>
              <a:t>Choose Device -&gt; ESP8266</a:t>
            </a:r>
          </a:p>
          <a:p>
            <a:r>
              <a:rPr lang="en-US" dirty="0" smtClean="0"/>
              <a:t>Connection Type -&gt; </a:t>
            </a:r>
            <a:r>
              <a:rPr lang="en-US" dirty="0" err="1" smtClean="0"/>
              <a:t>Wifi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97" y="537027"/>
            <a:ext cx="3468103" cy="59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Journey so far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Next Steps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Cloud Technologies and </a:t>
            </a:r>
            <a:r>
              <a:rPr lang="en-US" dirty="0" err="1" smtClean="0"/>
              <a:t>IoT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How to Build a Website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How to Build an APP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How to use cloud to connect all the devices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05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Next Steps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Learning and Machine Learning</a:t>
            </a:r>
          </a:p>
          <a:p>
            <a:pPr lvl="1"/>
            <a:r>
              <a:rPr lang="en-US" dirty="0" smtClean="0"/>
              <a:t>Autonomous Self</a:t>
            </a:r>
            <a:r>
              <a:rPr lang="mr-IN" dirty="0" smtClean="0"/>
              <a:t>–</a:t>
            </a:r>
            <a:r>
              <a:rPr lang="en-US" dirty="0" smtClean="0"/>
              <a:t>Driving Car</a:t>
            </a:r>
          </a:p>
          <a:p>
            <a:pPr lvl="2"/>
            <a:r>
              <a:rPr lang="en-US" dirty="0" smtClean="0"/>
              <a:t>Detect the edge of the car</a:t>
            </a:r>
          </a:p>
          <a:p>
            <a:pPr lvl="2"/>
            <a:r>
              <a:rPr lang="en-US" dirty="0" smtClean="0"/>
              <a:t>Detect the traffic signals</a:t>
            </a:r>
          </a:p>
          <a:p>
            <a:pPr lvl="1"/>
            <a:r>
              <a:rPr lang="en-US" dirty="0" smtClean="0"/>
              <a:t>Given two set of coordinates it should navigate from A to B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Bit expensive kit (USD 250)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95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Drone Technologies</a:t>
            </a:r>
          </a:p>
          <a:p>
            <a:pPr lvl="1"/>
            <a:r>
              <a:rPr lang="en-US" dirty="0" smtClean="0"/>
              <a:t>Autonomous Drones</a:t>
            </a:r>
          </a:p>
          <a:p>
            <a:pPr lvl="1"/>
            <a:r>
              <a:rPr lang="en-US" dirty="0" smtClean="0"/>
              <a:t>Build &amp; Navigate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0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Next Steps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is the heart of all these new emerging technologies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C/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Internships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If you have anything specific / want to execute unique ideas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Meanwhile 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r>
              <a:rPr lang="en-US" b="1" dirty="0" smtClean="0">
                <a:solidFill>
                  <a:srgbClr val="FF0000"/>
                </a:solidFill>
              </a:rPr>
              <a:t>..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Weather Monitoring </a:t>
            </a:r>
            <a:r>
              <a:rPr lang="en-US" b="1" dirty="0" smtClean="0"/>
              <a:t>(</a:t>
            </a:r>
            <a:r>
              <a:rPr lang="en-US" b="1" dirty="0" err="1" smtClean="0"/>
              <a:t>Sreshta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 smtClean="0"/>
              <a:t>Tasks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 </a:t>
            </a:r>
            <a:r>
              <a:rPr lang="en-US" dirty="0" smtClean="0"/>
              <a:t>Normal </a:t>
            </a:r>
            <a:r>
              <a:rPr lang="en-US" dirty="0" smtClean="0"/>
              <a:t>prototype (Using </a:t>
            </a:r>
            <a:r>
              <a:rPr lang="en-US" dirty="0" smtClean="0"/>
              <a:t>Nano) (ii)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smtClean="0"/>
              <a:t>Prototype (Using </a:t>
            </a:r>
            <a:r>
              <a:rPr lang="en-US" dirty="0" err="1" smtClean="0"/>
              <a:t>WeMos</a:t>
            </a:r>
            <a:r>
              <a:rPr lang="en-US" dirty="0" smtClean="0"/>
              <a:t> D1)</a:t>
            </a:r>
          </a:p>
          <a:p>
            <a:pPr lvl="1"/>
            <a:r>
              <a:rPr lang="en-US" b="1" dirty="0" smtClean="0"/>
              <a:t>Components -</a:t>
            </a:r>
            <a:r>
              <a:rPr lang="en-US" dirty="0" smtClean="0"/>
              <a:t> DHT</a:t>
            </a:r>
            <a:r>
              <a:rPr lang="en-US" dirty="0" smtClean="0"/>
              <a:t>, Pollution, </a:t>
            </a:r>
            <a:r>
              <a:rPr lang="en-US" b="1" dirty="0" smtClean="0">
                <a:solidFill>
                  <a:srgbClr val="FF0000"/>
                </a:solidFill>
              </a:rPr>
              <a:t>BMP280, </a:t>
            </a:r>
            <a:r>
              <a:rPr lang="en-US" dirty="0" smtClean="0"/>
              <a:t>Buzzers, LEDs, OLED, Email, Notification Alerts</a:t>
            </a:r>
          </a:p>
          <a:p>
            <a:r>
              <a:rPr lang="en-US" dirty="0" smtClean="0"/>
              <a:t>Home Security </a:t>
            </a:r>
            <a:r>
              <a:rPr lang="en-US" b="1" dirty="0" smtClean="0"/>
              <a:t>(</a:t>
            </a:r>
            <a:r>
              <a:rPr lang="en-US" b="1" dirty="0" err="1"/>
              <a:t>V</a:t>
            </a:r>
            <a:r>
              <a:rPr lang="en-US" b="1" dirty="0" err="1" smtClean="0"/>
              <a:t>ed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/>
              <a:t>Tasks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Normal prototype (Using Nano) (ii) </a:t>
            </a:r>
            <a:r>
              <a:rPr lang="en-US" dirty="0" err="1"/>
              <a:t>IoT</a:t>
            </a:r>
            <a:r>
              <a:rPr lang="en-US" dirty="0"/>
              <a:t> Prototype (Using </a:t>
            </a:r>
            <a:r>
              <a:rPr lang="en-US" dirty="0" err="1"/>
              <a:t>WeMos</a:t>
            </a:r>
            <a:r>
              <a:rPr lang="en-US" dirty="0"/>
              <a:t> D1)</a:t>
            </a:r>
          </a:p>
          <a:p>
            <a:pPr lvl="1"/>
            <a:r>
              <a:rPr lang="en-US" dirty="0" smtClean="0"/>
              <a:t>Components - Touch </a:t>
            </a:r>
            <a:r>
              <a:rPr lang="en-US" dirty="0" smtClean="0"/>
              <a:t>Sensor, LDR, Ultrasonic, </a:t>
            </a:r>
            <a:r>
              <a:rPr lang="en-US" b="1" dirty="0" smtClean="0">
                <a:solidFill>
                  <a:srgbClr val="FF0000"/>
                </a:solidFill>
              </a:rPr>
              <a:t>PIR, </a:t>
            </a:r>
            <a:r>
              <a:rPr lang="en-US" dirty="0"/>
              <a:t>Buzzers, LEDs, </a:t>
            </a:r>
            <a:r>
              <a:rPr lang="en-US" dirty="0" smtClean="0"/>
              <a:t>OLED, Email</a:t>
            </a:r>
            <a:r>
              <a:rPr lang="en-US" dirty="0"/>
              <a:t>, Notification </a:t>
            </a:r>
            <a:r>
              <a:rPr lang="en-US" dirty="0" smtClean="0"/>
              <a:t>Alerts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WiFi</a:t>
            </a:r>
            <a:r>
              <a:rPr lang="en-US" dirty="0" smtClean="0"/>
              <a:t> Controlled Car </a:t>
            </a:r>
            <a:r>
              <a:rPr lang="en-US" b="1" dirty="0" smtClean="0"/>
              <a:t>(</a:t>
            </a:r>
            <a:r>
              <a:rPr lang="en-US" b="1" dirty="0" err="1" smtClean="0"/>
              <a:t>Krish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Tasks </a:t>
            </a:r>
            <a:r>
              <a:rPr lang="mr-IN" dirty="0" smtClean="0"/>
              <a:t>–</a:t>
            </a:r>
            <a:r>
              <a:rPr lang="en-US" dirty="0" smtClean="0"/>
              <a:t> (</a:t>
            </a:r>
            <a:r>
              <a:rPr lang="en-US" dirty="0" err="1" smtClean="0"/>
              <a:t>i</a:t>
            </a:r>
            <a:r>
              <a:rPr lang="en-US" dirty="0" smtClean="0"/>
              <a:t>) Gesture </a:t>
            </a:r>
            <a:r>
              <a:rPr lang="en-US" dirty="0" smtClean="0"/>
              <a:t>control car (Using </a:t>
            </a:r>
            <a:r>
              <a:rPr lang="en-US" b="1" dirty="0" smtClean="0">
                <a:solidFill>
                  <a:srgbClr val="FF0000"/>
                </a:solidFill>
              </a:rPr>
              <a:t>accelerometer</a:t>
            </a:r>
            <a:r>
              <a:rPr lang="en-US" dirty="0" smtClean="0"/>
              <a:t>) (ii) </a:t>
            </a:r>
            <a:r>
              <a:rPr lang="en-US" dirty="0" err="1" smtClean="0"/>
              <a:t>IoT</a:t>
            </a:r>
            <a:r>
              <a:rPr lang="en-US" dirty="0" smtClean="0"/>
              <a:t>/ </a:t>
            </a:r>
            <a:r>
              <a:rPr lang="en-US" dirty="0" err="1" smtClean="0"/>
              <a:t>WiFi</a:t>
            </a:r>
            <a:r>
              <a:rPr lang="en-US" dirty="0" smtClean="0"/>
              <a:t> controlled car </a:t>
            </a:r>
            <a:r>
              <a:rPr lang="en-US" dirty="0" smtClean="0"/>
              <a:t>Prototype </a:t>
            </a:r>
            <a:r>
              <a:rPr lang="en-US" dirty="0"/>
              <a:t>(Using </a:t>
            </a:r>
            <a:r>
              <a:rPr lang="en-US" dirty="0" err="1"/>
              <a:t>WeMos</a:t>
            </a:r>
            <a:r>
              <a:rPr lang="en-US" dirty="0"/>
              <a:t> D1</a:t>
            </a:r>
            <a:r>
              <a:rPr lang="en-US" dirty="0" smtClean="0"/>
              <a:t>)</a:t>
            </a:r>
          </a:p>
          <a:p>
            <a:r>
              <a:rPr lang="en-US" dirty="0" smtClean="0"/>
              <a:t>Health Monitoring </a:t>
            </a:r>
            <a:r>
              <a:rPr lang="en-US" b="1" dirty="0" smtClean="0"/>
              <a:t>(Sana)</a:t>
            </a:r>
          </a:p>
          <a:p>
            <a:pPr lvl="1"/>
            <a:r>
              <a:rPr lang="en-US" b="1" dirty="0"/>
              <a:t>Tasks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Normal prototype (Using Nano) (ii) </a:t>
            </a:r>
            <a:r>
              <a:rPr lang="en-US" dirty="0" err="1"/>
              <a:t>IoT</a:t>
            </a:r>
            <a:r>
              <a:rPr lang="en-US" dirty="0"/>
              <a:t> Prototype (Using </a:t>
            </a:r>
            <a:r>
              <a:rPr lang="en-US" dirty="0" err="1"/>
              <a:t>WeMos</a:t>
            </a:r>
            <a:r>
              <a:rPr lang="en-US" dirty="0"/>
              <a:t> D1)</a:t>
            </a:r>
          </a:p>
          <a:p>
            <a:pPr lvl="1"/>
            <a:r>
              <a:rPr lang="en-US" b="1" dirty="0"/>
              <a:t>Components -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BPM</a:t>
            </a:r>
            <a:r>
              <a:rPr lang="en-US" b="1" dirty="0" smtClean="0">
                <a:solidFill>
                  <a:srgbClr val="FF0000"/>
                </a:solidFill>
              </a:rPr>
              <a:t>, ECG Sensors, </a:t>
            </a:r>
            <a:r>
              <a:rPr lang="en-US" dirty="0"/>
              <a:t>Buzzers, LEDs, Email, </a:t>
            </a:r>
            <a:r>
              <a:rPr lang="en-US" dirty="0" smtClean="0"/>
              <a:t>OLED, Notification Alerts</a:t>
            </a:r>
          </a:p>
          <a:p>
            <a:pPr lvl="1"/>
            <a:endParaRPr lang="en-US" dirty="0"/>
          </a:p>
          <a:p>
            <a:r>
              <a:rPr lang="en-US" sz="3400" b="1" dirty="0" smtClean="0"/>
              <a:t>GITHUB ---- PUBLISH</a:t>
            </a:r>
            <a:endParaRPr 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43994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Basic Electronic Components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a LED?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mitting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iode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LED has one </a:t>
            </a:r>
            <a:r>
              <a:rPr lang="en-US" sz="7200" spc="-300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Long</a:t>
            </a:r>
            <a:r>
              <a:rPr lang="en-US" dirty="0" smtClean="0"/>
              <a:t> leg and one </a:t>
            </a:r>
            <a:r>
              <a:rPr lang="en-US" sz="1700" dirty="0" smtClean="0"/>
              <a:t>short</a:t>
            </a:r>
            <a:r>
              <a:rPr lang="en-US" dirty="0" smtClean="0"/>
              <a:t> leg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1" y="1690688"/>
            <a:ext cx="3214688" cy="3214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0404" y="4259045"/>
            <a:ext cx="1234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Long Leg Positive ‘+’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7969" y="4001294"/>
            <a:ext cx="146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Short Leg Negative ‘-’</a:t>
            </a:r>
            <a:endParaRPr lang="en-US" dirty="0"/>
          </a:p>
        </p:txBody>
      </p:sp>
      <p:pic>
        <p:nvPicPr>
          <p:cNvPr id="1026" name="Picture 2" descr="https://thumbs.dreamstime.com/z/leds-different-colour-isolated-white-background-545965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10" y="1746468"/>
            <a:ext cx="3410040" cy="290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40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Basic Electronic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Battery?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22" y="2800350"/>
            <a:ext cx="3046556" cy="3351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3548062"/>
            <a:ext cx="2232025" cy="223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57" y="2800350"/>
            <a:ext cx="2629694" cy="26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0922" y="2422689"/>
            <a:ext cx="119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Positive ‘+’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7247" y="5430249"/>
            <a:ext cx="163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Negative ‘-’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58553" y="2296081"/>
            <a:ext cx="119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Positive ‘+’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7786" y="5564981"/>
            <a:ext cx="163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Negative ‘-’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5171" y="3343902"/>
            <a:ext cx="119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Positive ‘+’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0691" y="5430249"/>
            <a:ext cx="163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Negative ‘-’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50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Bread Board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159" y="1435877"/>
            <a:ext cx="3709062" cy="238848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9181" y="2177427"/>
            <a:ext cx="5513042" cy="3848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695" y="1506022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1138011" y="1627228"/>
            <a:ext cx="633639" cy="63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38010" y="2303503"/>
            <a:ext cx="633639" cy="63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4504" y="226078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5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1738313"/>
            <a:ext cx="4438650" cy="443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7" y="2000250"/>
            <a:ext cx="589205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Buzzer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07" y="1690688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554" y="3379788"/>
            <a:ext cx="2349500" cy="234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07" y="3595688"/>
            <a:ext cx="21336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5430" y="2458522"/>
            <a:ext cx="91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Positive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4650" y="5284788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30163" y="4965185"/>
            <a:ext cx="91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Positive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5429" y="3010456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28825" y="3655959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29217" y="4025291"/>
            <a:ext cx="91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Positive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5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121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We started with 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Bread board</a:t>
            </a:r>
          </a:p>
          <a:p>
            <a:r>
              <a:rPr lang="en-US" dirty="0" smtClean="0"/>
              <a:t>LEDs</a:t>
            </a:r>
          </a:p>
          <a:p>
            <a:r>
              <a:rPr lang="en-US" dirty="0" smtClean="0"/>
              <a:t>Buzzers</a:t>
            </a:r>
          </a:p>
          <a:p>
            <a:r>
              <a:rPr lang="en-US" dirty="0" smtClean="0"/>
              <a:t>Button</a:t>
            </a:r>
          </a:p>
          <a:p>
            <a:r>
              <a:rPr lang="en-US" dirty="0" smtClean="0"/>
              <a:t>Connecting wires</a:t>
            </a:r>
          </a:p>
          <a:p>
            <a:r>
              <a:rPr lang="en-US" dirty="0" smtClean="0"/>
              <a:t>Batteries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63" y="2858947"/>
            <a:ext cx="5172504" cy="35468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130" y="35972"/>
            <a:ext cx="3778801" cy="31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BBC </a:t>
            </a:r>
            <a:r>
              <a:rPr lang="en-US" b="1" dirty="0" err="1" smtClean="0"/>
              <a:t>Microbit</a:t>
            </a:r>
            <a:r>
              <a:rPr lang="en-US" b="1" dirty="0" smtClean="0"/>
              <a:t> Pins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6025" y="509049"/>
            <a:ext cx="6418749" cy="5400650"/>
          </a:xfrm>
        </p:spPr>
      </p:pic>
      <p:sp>
        <p:nvSpPr>
          <p:cNvPr id="3" name="Rectangle 2"/>
          <p:cNvSpPr/>
          <p:nvPr/>
        </p:nvSpPr>
        <p:spPr>
          <a:xfrm>
            <a:off x="962186" y="1339082"/>
            <a:ext cx="435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https://microbit.org/guide/hardware/pins/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6" y="1708414"/>
            <a:ext cx="5127251" cy="48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18482</TotalTime>
  <Words>587</Words>
  <Application>Microsoft Macintosh PowerPoint</Application>
  <PresentationFormat>Widescreen</PresentationFormat>
  <Paragraphs>148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Abadi MT Condensed Light</vt:lpstr>
      <vt:lpstr>Calibri</vt:lpstr>
      <vt:lpstr>Calibri Light</vt:lpstr>
      <vt:lpstr>Mangal</vt:lpstr>
      <vt:lpstr>Rockwell Extra Bold</vt:lpstr>
      <vt:lpstr>Arial</vt:lpstr>
      <vt:lpstr>Office Theme</vt:lpstr>
      <vt:lpstr>Robotics and IoT Club Secondary Years Level 2 - Week 12</vt:lpstr>
      <vt:lpstr>Journey so far….</vt:lpstr>
      <vt:lpstr>Basic Electronic Components</vt:lpstr>
      <vt:lpstr>Basic Electronic Components</vt:lpstr>
      <vt:lpstr>Bread Board</vt:lpstr>
      <vt:lpstr>Switch</vt:lpstr>
      <vt:lpstr>Buzzer</vt:lpstr>
      <vt:lpstr>We started with ….</vt:lpstr>
      <vt:lpstr>BBC Microbit Pins</vt:lpstr>
      <vt:lpstr>Challenge:  Rock,  Paper,  Scissors </vt:lpstr>
      <vt:lpstr>Traffic Lights</vt:lpstr>
      <vt:lpstr>So many components</vt:lpstr>
      <vt:lpstr>So many components</vt:lpstr>
      <vt:lpstr>Power and  Ground  Connections</vt:lpstr>
      <vt:lpstr>So far…..</vt:lpstr>
      <vt:lpstr>So far….</vt:lpstr>
      <vt:lpstr>So far ….</vt:lpstr>
      <vt:lpstr>IoT</vt:lpstr>
      <vt:lpstr>Blynk App</vt:lpstr>
      <vt:lpstr>Next Steps</vt:lpstr>
      <vt:lpstr>Next Steps</vt:lpstr>
      <vt:lpstr>Next Steps</vt:lpstr>
      <vt:lpstr>Next Steps</vt:lpstr>
      <vt:lpstr>Internships</vt:lpstr>
      <vt:lpstr>Meanwhile …..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fakruddin0510@hotmail.com</dc:creator>
  <cp:lastModifiedBy>fakruddin0510@hotmail.com</cp:lastModifiedBy>
  <cp:revision>469</cp:revision>
  <cp:lastPrinted>2019-02-09T07:01:18Z</cp:lastPrinted>
  <dcterms:created xsi:type="dcterms:W3CDTF">2019-01-15T07:05:42Z</dcterms:created>
  <dcterms:modified xsi:type="dcterms:W3CDTF">2019-12-18T06:32:57Z</dcterms:modified>
</cp:coreProperties>
</file>